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905750" cx="9994900"/>
  <p:notesSz cx="9994900" cy="79057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ikHoChpn3hwA+ApdI9fjBZ/KAO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66125" y="592925"/>
            <a:ext cx="6663575" cy="296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99475" y="3755225"/>
            <a:ext cx="7995900" cy="3557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999475" y="3755225"/>
            <a:ext cx="7995900" cy="3557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1666125" y="592925"/>
            <a:ext cx="6663575" cy="296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749617" y="2450782"/>
            <a:ext cx="8495665" cy="16602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499235" y="4427220"/>
            <a:ext cx="6996430" cy="19764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99745" y="1818322"/>
            <a:ext cx="8995410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99745" y="1818322"/>
            <a:ext cx="4347781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147373" y="1818322"/>
            <a:ext cx="4347781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197165" y="348576"/>
            <a:ext cx="1181774" cy="17187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100" u="sng" cap="none" strike="noStrik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" type="body"/>
          </p:nvPr>
        </p:nvSpPr>
        <p:spPr>
          <a:xfrm>
            <a:off x="499745" y="1818322"/>
            <a:ext cx="8995410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title"/>
          </p:nvPr>
        </p:nvSpPr>
        <p:spPr>
          <a:xfrm>
            <a:off x="600478" y="496450"/>
            <a:ext cx="1719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225">
            <a:spAutoFit/>
          </a:bodyPr>
          <a:lstStyle/>
          <a:p>
            <a:pPr indent="0" lvl="0" marL="222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64 CHART	</a:t>
            </a:r>
            <a:endParaRPr/>
          </a:p>
        </p:txBody>
      </p:sp>
      <p:sp>
        <p:nvSpPr>
          <p:cNvPr id="45" name="Google Shape;45;p1"/>
          <p:cNvSpPr/>
          <p:nvPr/>
        </p:nvSpPr>
        <p:spPr>
          <a:xfrm>
            <a:off x="4502234" y="4011277"/>
            <a:ext cx="644100" cy="6489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Long</a:t>
            </a:r>
            <a:endParaRPr sz="9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Term Goal</a:t>
            </a:r>
            <a:endParaRPr b="0" i="0" sz="9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3800761" y="3313541"/>
            <a:ext cx="644100" cy="6489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1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502234" y="3313541"/>
            <a:ext cx="644100" cy="648900"/>
          </a:xfrm>
          <a:prstGeom prst="rect">
            <a:avLst/>
          </a:prstGeom>
          <a:solidFill>
            <a:srgbClr val="EFDB2A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2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5203706" y="3313554"/>
            <a:ext cx="644100" cy="648900"/>
          </a:xfrm>
          <a:prstGeom prst="rect">
            <a:avLst/>
          </a:prstGeom>
          <a:solidFill>
            <a:srgbClr val="F868A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3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9" name="Google Shape;49;p1"/>
          <p:cNvSpPr/>
          <p:nvPr/>
        </p:nvSpPr>
        <p:spPr>
          <a:xfrm>
            <a:off x="5203706" y="4011290"/>
            <a:ext cx="644100" cy="648900"/>
          </a:xfrm>
          <a:prstGeom prst="rect">
            <a:avLst/>
          </a:prstGeom>
          <a:solidFill>
            <a:srgbClr val="EDBACF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4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5208869" y="4709025"/>
            <a:ext cx="644100" cy="648900"/>
          </a:xfrm>
          <a:prstGeom prst="rect">
            <a:avLst/>
          </a:prstGeom>
          <a:solidFill>
            <a:srgbClr val="EFDB2A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5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504296" y="4709013"/>
            <a:ext cx="644100" cy="6489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6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3801798" y="4705963"/>
            <a:ext cx="644100" cy="648900"/>
          </a:xfrm>
          <a:prstGeom prst="rect">
            <a:avLst/>
          </a:prstGeom>
          <a:solidFill>
            <a:srgbClr val="C8DE5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7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800761" y="4005177"/>
            <a:ext cx="644100" cy="648900"/>
          </a:xfrm>
          <a:prstGeom prst="rect">
            <a:avLst/>
          </a:prstGeom>
          <a:solidFill>
            <a:srgbClr val="77CD62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8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2393758" y="1927139"/>
            <a:ext cx="644100" cy="6489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1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1700491" y="1927127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1700491" y="1232409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2393758" y="1232434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3097276" y="1232434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3097276" y="1927139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3097287" y="262186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1698472" y="2621857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2397886" y="2621844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4504284" y="1921088"/>
            <a:ext cx="644100" cy="648900"/>
          </a:xfrm>
          <a:prstGeom prst="rect">
            <a:avLst/>
          </a:prstGeom>
          <a:solidFill>
            <a:srgbClr val="EFDB2A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2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3800766" y="192108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3800766" y="122638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4504284" y="122638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5207801" y="122638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5207801" y="192108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5207813" y="2615817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3809022" y="261579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4508411" y="261579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6608693" y="1921105"/>
            <a:ext cx="644100" cy="648900"/>
          </a:xfrm>
          <a:prstGeom prst="rect">
            <a:avLst/>
          </a:prstGeom>
          <a:solidFill>
            <a:srgbClr val="F868A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3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5905176" y="1921105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5905176" y="122640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6608693" y="122640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7312210" y="122640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7312210" y="1921105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7312222" y="2615834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5913431" y="261581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6612821" y="261581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6608681" y="4005268"/>
            <a:ext cx="644100" cy="648900"/>
          </a:xfrm>
          <a:prstGeom prst="rect">
            <a:avLst/>
          </a:prstGeom>
          <a:solidFill>
            <a:srgbClr val="EDBACF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4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5905164" y="400526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5905164" y="3310562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6608681" y="3310562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7312199" y="3310562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7312199" y="400526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7312210" y="4699996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5913420" y="46999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6612809" y="46999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6616931" y="6089430"/>
            <a:ext cx="644100" cy="648900"/>
          </a:xfrm>
          <a:prstGeom prst="rect">
            <a:avLst/>
          </a:prstGeom>
          <a:solidFill>
            <a:srgbClr val="EFDB2A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5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5913414" y="608943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5913414" y="5394725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6616931" y="5394725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7320449" y="5394725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320449" y="6089430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7320460" y="6784159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5921670" y="6784136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6621059" y="6784136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4502243" y="6101468"/>
            <a:ext cx="644100" cy="6489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6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3798726" y="610146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3798726" y="5406762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4502243" y="5406762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5205760" y="5406762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5205760" y="610146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5205772" y="6796196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3806981" y="67961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4506371" y="67961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2391667" y="6095418"/>
            <a:ext cx="644100" cy="648900"/>
          </a:xfrm>
          <a:prstGeom prst="rect">
            <a:avLst/>
          </a:prstGeom>
          <a:solidFill>
            <a:srgbClr val="C8DE5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7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1700500" y="6095406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1700500" y="540068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2391667" y="540071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3095185" y="540071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3095185" y="609541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3095196" y="6790147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1696406" y="679009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2395795" y="679012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2395751" y="4011278"/>
            <a:ext cx="644100" cy="648900"/>
          </a:xfrm>
          <a:prstGeom prst="rect">
            <a:avLst/>
          </a:prstGeom>
          <a:solidFill>
            <a:srgbClr val="77CD62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Area 8</a:t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8" name="Google Shape;118;p1"/>
          <p:cNvSpPr/>
          <p:nvPr/>
        </p:nvSpPr>
        <p:spPr>
          <a:xfrm>
            <a:off x="1696333" y="401127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1696333" y="33165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2395751" y="33165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3099268" y="3316573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3099268" y="4011278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3099280" y="4706007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1700489" y="4705984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2399878" y="4705984"/>
            <a:ext cx="644100" cy="648900"/>
          </a:xfrm>
          <a:prstGeom prst="rect">
            <a:avLst/>
          </a:prstGeom>
          <a:solidFill>
            <a:srgbClr val="E9E9E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2024-08-23T21:11:49Z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2024-08-14T00:00:00Z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2024-08-23T00:00:00Z</vt:filetime>
  </property>
</Properties>
</file>