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9582150" cx="16040100"/>
  <p:notesSz cx="16040100" cy="9582150"/>
  <p:embeddedFontLst>
    <p:embeddedFont>
      <p:font typeface="Tahoma"/>
      <p:regular r:id="rId7"/>
      <p:bold r:id="rId8"/>
    </p:embeddedFont>
    <p:embeddedFont>
      <p:font typeface="Arial Black"/>
      <p:regular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sldGuideLst>
    </p:ext>
    <p:ext uri="GoogleSlidesCustomDataVersion2">
      <go:slidesCustomData xmlns:go="http://customooxmlschemas.google.com/" r:id="rId10" roundtripDataSignature="AMtx7mhB8YvGOxjW+XJKj7OxiRatsiyMk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customschemas.google.com/relationships/presentationmetadata" Target="metadata"/><Relationship Id="rId9" Type="http://schemas.openxmlformats.org/officeDocument/2006/relationships/font" Target="fonts/ArialBlack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Tahoma-regular.fntdata"/><Relationship Id="rId8" Type="http://schemas.openxmlformats.org/officeDocument/2006/relationships/font" Target="fonts/Tahoma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673875" y="718650"/>
            <a:ext cx="10693925" cy="3593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1604000" y="4551500"/>
            <a:ext cx="12832075" cy="43119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:notes"/>
          <p:cNvSpPr txBox="1"/>
          <p:nvPr>
            <p:ph idx="1" type="body"/>
          </p:nvPr>
        </p:nvSpPr>
        <p:spPr>
          <a:xfrm>
            <a:off x="1604000" y="4551500"/>
            <a:ext cx="12832075" cy="43119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2" name="Google Shape;42;p1:notes"/>
          <p:cNvSpPr/>
          <p:nvPr>
            <p:ph idx="2" type="sldImg"/>
          </p:nvPr>
        </p:nvSpPr>
        <p:spPr>
          <a:xfrm>
            <a:off x="2673875" y="718650"/>
            <a:ext cx="10693925" cy="3593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 txBox="1"/>
          <p:nvPr>
            <p:ph type="title"/>
          </p:nvPr>
        </p:nvSpPr>
        <p:spPr>
          <a:xfrm>
            <a:off x="1011551" y="992525"/>
            <a:ext cx="6226500" cy="495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50">
                <a:solidFill>
                  <a:srgbClr val="1A1A1A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3"/>
          <p:cNvSpPr txBox="1"/>
          <p:nvPr>
            <p:ph idx="1" type="body"/>
          </p:nvPr>
        </p:nvSpPr>
        <p:spPr>
          <a:xfrm>
            <a:off x="802322" y="2203894"/>
            <a:ext cx="14441805" cy="632421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5455793" y="8911400"/>
            <a:ext cx="5134864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0" type="dt"/>
          </p:nvPr>
        </p:nvSpPr>
        <p:spPr>
          <a:xfrm>
            <a:off x="802322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11553444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ctrTitle"/>
          </p:nvPr>
        </p:nvSpPr>
        <p:spPr>
          <a:xfrm>
            <a:off x="1203483" y="2970466"/>
            <a:ext cx="13639483" cy="20122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50">
                <a:solidFill>
                  <a:srgbClr val="1A1A1A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subTitle"/>
          </p:nvPr>
        </p:nvSpPr>
        <p:spPr>
          <a:xfrm>
            <a:off x="2406967" y="5366004"/>
            <a:ext cx="11232515" cy="239553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5455793" y="8911400"/>
            <a:ext cx="5134864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0" type="dt"/>
          </p:nvPr>
        </p:nvSpPr>
        <p:spPr>
          <a:xfrm>
            <a:off x="802322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11553444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1011551" y="992525"/>
            <a:ext cx="6226500" cy="495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50">
                <a:solidFill>
                  <a:srgbClr val="1A1A1A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802322" y="2203894"/>
            <a:ext cx="6980206" cy="632421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8263921" y="2203894"/>
            <a:ext cx="6980206" cy="632421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1" type="ftr"/>
          </p:nvPr>
        </p:nvSpPr>
        <p:spPr>
          <a:xfrm>
            <a:off x="5455793" y="8911400"/>
            <a:ext cx="5134864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0" type="dt"/>
          </p:nvPr>
        </p:nvSpPr>
        <p:spPr>
          <a:xfrm>
            <a:off x="802322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11553444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title"/>
          </p:nvPr>
        </p:nvSpPr>
        <p:spPr>
          <a:xfrm>
            <a:off x="1011551" y="992525"/>
            <a:ext cx="6226500" cy="495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50">
                <a:solidFill>
                  <a:srgbClr val="1A1A1A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1" type="ftr"/>
          </p:nvPr>
        </p:nvSpPr>
        <p:spPr>
          <a:xfrm>
            <a:off x="5455793" y="8911400"/>
            <a:ext cx="5134864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0" type="dt"/>
          </p:nvPr>
        </p:nvSpPr>
        <p:spPr>
          <a:xfrm>
            <a:off x="802322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11553444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idx="11" type="ftr"/>
          </p:nvPr>
        </p:nvSpPr>
        <p:spPr>
          <a:xfrm>
            <a:off x="5455793" y="8911400"/>
            <a:ext cx="5134864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0" type="dt"/>
          </p:nvPr>
        </p:nvSpPr>
        <p:spPr>
          <a:xfrm>
            <a:off x="802322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7"/>
          <p:cNvSpPr txBox="1"/>
          <p:nvPr>
            <p:ph idx="12" type="sldNum"/>
          </p:nvPr>
        </p:nvSpPr>
        <p:spPr>
          <a:xfrm>
            <a:off x="11553444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1011551" y="992525"/>
            <a:ext cx="6226500" cy="495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50" u="none" cap="none" strike="noStrike">
                <a:solidFill>
                  <a:srgbClr val="1A1A1A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802322" y="2203894"/>
            <a:ext cx="14441805" cy="632421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1" type="ftr"/>
          </p:nvPr>
        </p:nvSpPr>
        <p:spPr>
          <a:xfrm>
            <a:off x="5455793" y="8911400"/>
            <a:ext cx="5134864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0" type="dt"/>
          </p:nvPr>
        </p:nvSpPr>
        <p:spPr>
          <a:xfrm>
            <a:off x="802322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11553444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  <p:pic>
        <p:nvPicPr>
          <p:cNvPr id="11" name="Google Shape;11;p2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13344499" y="462926"/>
            <a:ext cx="1693322" cy="24640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"/>
          <p:cNvSpPr txBox="1"/>
          <p:nvPr>
            <p:ph type="title"/>
          </p:nvPr>
        </p:nvSpPr>
        <p:spPr>
          <a:xfrm>
            <a:off x="1011542" y="992525"/>
            <a:ext cx="5622000" cy="339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65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-US" sz="2100" u="sng">
                <a:latin typeface="Tahoma"/>
                <a:ea typeface="Tahoma"/>
                <a:cs typeface="Tahoma"/>
                <a:sym typeface="Tahoma"/>
              </a:rPr>
              <a:t>PERFORMANCE</a:t>
            </a:r>
            <a:r>
              <a:rPr b="1" lang="en-US" sz="2100" u="sng">
                <a:latin typeface="Tahoma"/>
                <a:ea typeface="Tahoma"/>
                <a:cs typeface="Tahoma"/>
                <a:sym typeface="Tahoma"/>
              </a:rPr>
              <a:t> CIRCLE</a:t>
            </a:r>
            <a:endParaRPr b="1" sz="2100" u="sng">
              <a:latin typeface="Tahoma"/>
              <a:ea typeface="Tahoma"/>
              <a:cs typeface="Tahoma"/>
              <a:sym typeface="Tahoma"/>
            </a:endParaRPr>
          </a:p>
        </p:txBody>
      </p:sp>
      <p:grpSp>
        <p:nvGrpSpPr>
          <p:cNvPr id="45" name="Google Shape;45;p1"/>
          <p:cNvGrpSpPr/>
          <p:nvPr/>
        </p:nvGrpSpPr>
        <p:grpSpPr>
          <a:xfrm>
            <a:off x="4469741" y="1332414"/>
            <a:ext cx="7100612" cy="7100612"/>
            <a:chOff x="4805425" y="2140413"/>
            <a:chExt cx="6257700" cy="6257700"/>
          </a:xfrm>
        </p:grpSpPr>
        <p:grpSp>
          <p:nvGrpSpPr>
            <p:cNvPr id="46" name="Google Shape;46;p1"/>
            <p:cNvGrpSpPr/>
            <p:nvPr/>
          </p:nvGrpSpPr>
          <p:grpSpPr>
            <a:xfrm>
              <a:off x="4805425" y="2140413"/>
              <a:ext cx="6257700" cy="6257700"/>
              <a:chOff x="4805425" y="2140413"/>
              <a:chExt cx="6257700" cy="6257700"/>
            </a:xfrm>
          </p:grpSpPr>
          <p:sp>
            <p:nvSpPr>
              <p:cNvPr id="47" name="Google Shape;47;p1"/>
              <p:cNvSpPr/>
              <p:nvPr/>
            </p:nvSpPr>
            <p:spPr>
              <a:xfrm>
                <a:off x="4805425" y="2140413"/>
                <a:ext cx="6257700" cy="6257700"/>
              </a:xfrm>
              <a:prstGeom prst="ellipse">
                <a:avLst/>
              </a:prstGeom>
              <a:solidFill>
                <a:srgbClr val="B7B7B7"/>
              </a:solidFill>
              <a:ln cap="flat" cmpd="sng" w="9525">
                <a:solidFill>
                  <a:srgbClr val="B7B7B7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8" name="Google Shape;48;p1"/>
              <p:cNvSpPr/>
              <p:nvPr/>
            </p:nvSpPr>
            <p:spPr>
              <a:xfrm>
                <a:off x="5419075" y="2754075"/>
                <a:ext cx="5030400" cy="5030400"/>
              </a:xfrm>
              <a:prstGeom prst="ellipse">
                <a:avLst/>
              </a:prstGeom>
              <a:solidFill>
                <a:schemeClr val="lt1"/>
              </a:solidFill>
              <a:ln cap="flat" cmpd="sng" w="9525">
                <a:solidFill>
                  <a:srgbClr val="B7B7B7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9" name="Google Shape;49;p1"/>
              <p:cNvSpPr/>
              <p:nvPr/>
            </p:nvSpPr>
            <p:spPr>
              <a:xfrm>
                <a:off x="5923225" y="3258225"/>
                <a:ext cx="4022100" cy="4022100"/>
              </a:xfrm>
              <a:prstGeom prst="ellipse">
                <a:avLst/>
              </a:prstGeom>
              <a:solidFill>
                <a:srgbClr val="B7B7B7"/>
              </a:solidFill>
              <a:ln cap="flat" cmpd="sng" w="9525">
                <a:solidFill>
                  <a:srgbClr val="B7B7B7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0" name="Google Shape;50;p1"/>
              <p:cNvSpPr/>
              <p:nvPr/>
            </p:nvSpPr>
            <p:spPr>
              <a:xfrm>
                <a:off x="6438775" y="3817875"/>
                <a:ext cx="2991000" cy="2902800"/>
              </a:xfrm>
              <a:prstGeom prst="ellipse">
                <a:avLst/>
              </a:prstGeom>
              <a:solidFill>
                <a:schemeClr val="lt1"/>
              </a:solidFill>
              <a:ln cap="flat" cmpd="sng" w="9525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51" name="Google Shape;51;p1"/>
            <p:cNvSpPr/>
            <p:nvPr/>
          </p:nvSpPr>
          <p:spPr>
            <a:xfrm>
              <a:off x="7031121" y="4366276"/>
              <a:ext cx="1806300" cy="1806000"/>
            </a:xfrm>
            <a:prstGeom prst="ellipse">
              <a:avLst/>
            </a:prstGeom>
            <a:solidFill>
              <a:srgbClr val="B7B7B7"/>
            </a:solidFill>
            <a:ln cap="flat" cmpd="sng" w="9525">
              <a:solidFill>
                <a:srgbClr val="B7B7B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2" name="Google Shape;52;p1"/>
          <p:cNvSpPr txBox="1"/>
          <p:nvPr/>
        </p:nvSpPr>
        <p:spPr>
          <a:xfrm>
            <a:off x="9079677" y="8637775"/>
            <a:ext cx="3805200" cy="347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587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50"/>
              <a:buFont typeface="Arial"/>
              <a:buNone/>
            </a:pPr>
            <a:r>
              <a:rPr lang="en-US" sz="2150">
                <a:solidFill>
                  <a:srgbClr val="1A1A1A"/>
                </a:solidFill>
                <a:latin typeface="Arial Black"/>
                <a:ea typeface="Arial Black"/>
                <a:cs typeface="Arial Black"/>
                <a:sym typeface="Arial Black"/>
              </a:rPr>
              <a:t>NEEDS GROWTH</a:t>
            </a:r>
            <a:endParaRPr b="0" i="0" sz="2150" u="none" cap="none" strike="noStrike">
              <a:solidFill>
                <a:srgbClr val="000000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53" name="Google Shape;53;p1"/>
          <p:cNvSpPr txBox="1"/>
          <p:nvPr/>
        </p:nvSpPr>
        <p:spPr>
          <a:xfrm>
            <a:off x="4647851" y="8637775"/>
            <a:ext cx="2600700" cy="347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5875">
            <a:spAutoFit/>
          </a:bodyPr>
          <a:lstStyle/>
          <a:p>
            <a:pPr indent="0" lvl="0" marL="1270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50"/>
              <a:buFont typeface="Arial"/>
              <a:buNone/>
            </a:pPr>
            <a:r>
              <a:rPr lang="en-US" sz="2150">
                <a:solidFill>
                  <a:srgbClr val="1A1A1A"/>
                </a:solidFill>
                <a:latin typeface="Arial Black"/>
                <a:ea typeface="Arial Black"/>
                <a:cs typeface="Arial Black"/>
                <a:sym typeface="Arial Black"/>
              </a:rPr>
              <a:t>SEE GROWTH</a:t>
            </a:r>
            <a:endParaRPr b="0" i="0" sz="2150" u="none" cap="none" strike="noStrike">
              <a:solidFill>
                <a:srgbClr val="000000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54" name="Google Shape;54;p1"/>
          <p:cNvSpPr/>
          <p:nvPr/>
        </p:nvSpPr>
        <p:spPr>
          <a:xfrm>
            <a:off x="6395349" y="4927125"/>
            <a:ext cx="609486" cy="618554"/>
          </a:xfrm>
          <a:custGeom>
            <a:rect b="b" l="l" r="r" t="t"/>
            <a:pathLst>
              <a:path extrusionOk="0" h="1212850" w="1195070">
                <a:moveTo>
                  <a:pt x="1283" y="1212473"/>
                </a:moveTo>
                <a:lnTo>
                  <a:pt x="0" y="1211114"/>
                </a:lnTo>
                <a:lnTo>
                  <a:pt x="0" y="3011"/>
                </a:lnTo>
                <a:lnTo>
                  <a:pt x="0" y="1347"/>
                </a:lnTo>
                <a:lnTo>
                  <a:pt x="1274" y="0"/>
                </a:lnTo>
                <a:lnTo>
                  <a:pt x="1184598" y="0"/>
                </a:lnTo>
                <a:lnTo>
                  <a:pt x="1185878" y="1359"/>
                </a:lnTo>
                <a:lnTo>
                  <a:pt x="1194454" y="1202159"/>
                </a:lnTo>
                <a:lnTo>
                  <a:pt x="1193182" y="1203507"/>
                </a:lnTo>
                <a:lnTo>
                  <a:pt x="1283" y="1212473"/>
                </a:lnTo>
                <a:close/>
              </a:path>
            </a:pathLst>
          </a:custGeom>
          <a:solidFill>
            <a:srgbClr val="C8DE56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"/>
          <p:cNvSpPr/>
          <p:nvPr/>
        </p:nvSpPr>
        <p:spPr>
          <a:xfrm>
            <a:off x="7296599" y="4125800"/>
            <a:ext cx="609486" cy="618554"/>
          </a:xfrm>
          <a:custGeom>
            <a:rect b="b" l="l" r="r" t="t"/>
            <a:pathLst>
              <a:path extrusionOk="0" h="1212850" w="1195070">
                <a:moveTo>
                  <a:pt x="1283" y="1212473"/>
                </a:moveTo>
                <a:lnTo>
                  <a:pt x="0" y="1211114"/>
                </a:lnTo>
                <a:lnTo>
                  <a:pt x="0" y="3011"/>
                </a:lnTo>
                <a:lnTo>
                  <a:pt x="0" y="1347"/>
                </a:lnTo>
                <a:lnTo>
                  <a:pt x="1274" y="0"/>
                </a:lnTo>
                <a:lnTo>
                  <a:pt x="1184598" y="0"/>
                </a:lnTo>
                <a:lnTo>
                  <a:pt x="1185878" y="1359"/>
                </a:lnTo>
                <a:lnTo>
                  <a:pt x="1194454" y="1202159"/>
                </a:lnTo>
                <a:lnTo>
                  <a:pt x="1193182" y="1203507"/>
                </a:lnTo>
                <a:lnTo>
                  <a:pt x="1283" y="1212473"/>
                </a:lnTo>
                <a:close/>
              </a:path>
            </a:pathLst>
          </a:custGeom>
          <a:solidFill>
            <a:srgbClr val="C8DE56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"/>
          <p:cNvSpPr/>
          <p:nvPr/>
        </p:nvSpPr>
        <p:spPr>
          <a:xfrm>
            <a:off x="8360999" y="4573450"/>
            <a:ext cx="609486" cy="618554"/>
          </a:xfrm>
          <a:custGeom>
            <a:rect b="b" l="l" r="r" t="t"/>
            <a:pathLst>
              <a:path extrusionOk="0" h="1212850" w="1195070">
                <a:moveTo>
                  <a:pt x="1283" y="1212473"/>
                </a:moveTo>
                <a:lnTo>
                  <a:pt x="0" y="1211114"/>
                </a:lnTo>
                <a:lnTo>
                  <a:pt x="0" y="3011"/>
                </a:lnTo>
                <a:lnTo>
                  <a:pt x="0" y="1347"/>
                </a:lnTo>
                <a:lnTo>
                  <a:pt x="1274" y="0"/>
                </a:lnTo>
                <a:lnTo>
                  <a:pt x="1184598" y="0"/>
                </a:lnTo>
                <a:lnTo>
                  <a:pt x="1185878" y="1359"/>
                </a:lnTo>
                <a:lnTo>
                  <a:pt x="1194454" y="1202159"/>
                </a:lnTo>
                <a:lnTo>
                  <a:pt x="1193182" y="1203507"/>
                </a:lnTo>
                <a:lnTo>
                  <a:pt x="1283" y="1212473"/>
                </a:lnTo>
                <a:close/>
              </a:path>
            </a:pathLst>
          </a:custGeom>
          <a:solidFill>
            <a:srgbClr val="C8DE56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1"/>
          <p:cNvSpPr/>
          <p:nvPr/>
        </p:nvSpPr>
        <p:spPr>
          <a:xfrm>
            <a:off x="8573199" y="2201950"/>
            <a:ext cx="609486" cy="618554"/>
          </a:xfrm>
          <a:custGeom>
            <a:rect b="b" l="l" r="r" t="t"/>
            <a:pathLst>
              <a:path extrusionOk="0" h="1212850" w="1195070">
                <a:moveTo>
                  <a:pt x="1283" y="1212473"/>
                </a:moveTo>
                <a:lnTo>
                  <a:pt x="0" y="1211114"/>
                </a:lnTo>
                <a:lnTo>
                  <a:pt x="0" y="3011"/>
                </a:lnTo>
                <a:lnTo>
                  <a:pt x="0" y="1347"/>
                </a:lnTo>
                <a:lnTo>
                  <a:pt x="1274" y="0"/>
                </a:lnTo>
                <a:lnTo>
                  <a:pt x="1184598" y="0"/>
                </a:lnTo>
                <a:lnTo>
                  <a:pt x="1185878" y="1359"/>
                </a:lnTo>
                <a:lnTo>
                  <a:pt x="1194454" y="1202159"/>
                </a:lnTo>
                <a:lnTo>
                  <a:pt x="1193182" y="1203507"/>
                </a:lnTo>
                <a:lnTo>
                  <a:pt x="1283" y="1212473"/>
                </a:lnTo>
                <a:close/>
              </a:path>
            </a:pathLst>
          </a:custGeom>
          <a:solidFill>
            <a:srgbClr val="C8DE56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1"/>
          <p:cNvSpPr/>
          <p:nvPr/>
        </p:nvSpPr>
        <p:spPr>
          <a:xfrm>
            <a:off x="8470199" y="5730425"/>
            <a:ext cx="609486" cy="618554"/>
          </a:xfrm>
          <a:custGeom>
            <a:rect b="b" l="l" r="r" t="t"/>
            <a:pathLst>
              <a:path extrusionOk="0" h="1212850" w="1195070">
                <a:moveTo>
                  <a:pt x="1283" y="1212473"/>
                </a:moveTo>
                <a:lnTo>
                  <a:pt x="0" y="1211114"/>
                </a:lnTo>
                <a:lnTo>
                  <a:pt x="0" y="3011"/>
                </a:lnTo>
                <a:lnTo>
                  <a:pt x="0" y="1347"/>
                </a:lnTo>
                <a:lnTo>
                  <a:pt x="1274" y="0"/>
                </a:lnTo>
                <a:lnTo>
                  <a:pt x="1184598" y="0"/>
                </a:lnTo>
                <a:lnTo>
                  <a:pt x="1185878" y="1359"/>
                </a:lnTo>
                <a:lnTo>
                  <a:pt x="1194454" y="1202159"/>
                </a:lnTo>
                <a:lnTo>
                  <a:pt x="1193182" y="1203507"/>
                </a:lnTo>
                <a:lnTo>
                  <a:pt x="1283" y="1212473"/>
                </a:lnTo>
                <a:close/>
              </a:path>
            </a:pathLst>
          </a:custGeom>
          <a:solidFill>
            <a:srgbClr val="C8DE56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1"/>
          <p:cNvSpPr/>
          <p:nvPr/>
        </p:nvSpPr>
        <p:spPr>
          <a:xfrm>
            <a:off x="10746974" y="5630650"/>
            <a:ext cx="609486" cy="618554"/>
          </a:xfrm>
          <a:custGeom>
            <a:rect b="b" l="l" r="r" t="t"/>
            <a:pathLst>
              <a:path extrusionOk="0" h="1212850" w="1195070">
                <a:moveTo>
                  <a:pt x="1283" y="1212473"/>
                </a:moveTo>
                <a:lnTo>
                  <a:pt x="0" y="1211114"/>
                </a:lnTo>
                <a:lnTo>
                  <a:pt x="0" y="3011"/>
                </a:lnTo>
                <a:lnTo>
                  <a:pt x="0" y="1347"/>
                </a:lnTo>
                <a:lnTo>
                  <a:pt x="1274" y="0"/>
                </a:lnTo>
                <a:lnTo>
                  <a:pt x="1184598" y="0"/>
                </a:lnTo>
                <a:lnTo>
                  <a:pt x="1185878" y="1359"/>
                </a:lnTo>
                <a:lnTo>
                  <a:pt x="1194454" y="1202159"/>
                </a:lnTo>
                <a:lnTo>
                  <a:pt x="1193182" y="1203507"/>
                </a:lnTo>
                <a:lnTo>
                  <a:pt x="1283" y="1212473"/>
                </a:lnTo>
                <a:close/>
              </a:path>
            </a:pathLst>
          </a:custGeom>
          <a:solidFill>
            <a:srgbClr val="C8DE56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p1"/>
          <p:cNvSpPr/>
          <p:nvPr/>
        </p:nvSpPr>
        <p:spPr>
          <a:xfrm>
            <a:off x="5381474" y="5630650"/>
            <a:ext cx="609486" cy="618554"/>
          </a:xfrm>
          <a:custGeom>
            <a:rect b="b" l="l" r="r" t="t"/>
            <a:pathLst>
              <a:path extrusionOk="0" h="1212850" w="1195070">
                <a:moveTo>
                  <a:pt x="1283" y="1212473"/>
                </a:moveTo>
                <a:lnTo>
                  <a:pt x="0" y="1211114"/>
                </a:lnTo>
                <a:lnTo>
                  <a:pt x="0" y="3011"/>
                </a:lnTo>
                <a:lnTo>
                  <a:pt x="0" y="1347"/>
                </a:lnTo>
                <a:lnTo>
                  <a:pt x="1274" y="0"/>
                </a:lnTo>
                <a:lnTo>
                  <a:pt x="1184598" y="0"/>
                </a:lnTo>
                <a:lnTo>
                  <a:pt x="1185878" y="1359"/>
                </a:lnTo>
                <a:lnTo>
                  <a:pt x="1194454" y="1202159"/>
                </a:lnTo>
                <a:lnTo>
                  <a:pt x="1193182" y="1203507"/>
                </a:lnTo>
                <a:lnTo>
                  <a:pt x="1283" y="1212473"/>
                </a:lnTo>
                <a:close/>
              </a:path>
            </a:pathLst>
          </a:custGeom>
          <a:solidFill>
            <a:srgbClr val="C8DE56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1"/>
          <p:cNvSpPr/>
          <p:nvPr/>
        </p:nvSpPr>
        <p:spPr>
          <a:xfrm>
            <a:off x="5860199" y="2820500"/>
            <a:ext cx="609486" cy="618554"/>
          </a:xfrm>
          <a:custGeom>
            <a:rect b="b" l="l" r="r" t="t"/>
            <a:pathLst>
              <a:path extrusionOk="0" h="1212850" w="1195070">
                <a:moveTo>
                  <a:pt x="1283" y="1212473"/>
                </a:moveTo>
                <a:lnTo>
                  <a:pt x="0" y="1211114"/>
                </a:lnTo>
                <a:lnTo>
                  <a:pt x="0" y="3011"/>
                </a:lnTo>
                <a:lnTo>
                  <a:pt x="0" y="1347"/>
                </a:lnTo>
                <a:lnTo>
                  <a:pt x="1274" y="0"/>
                </a:lnTo>
                <a:lnTo>
                  <a:pt x="1184598" y="0"/>
                </a:lnTo>
                <a:lnTo>
                  <a:pt x="1185878" y="1359"/>
                </a:lnTo>
                <a:lnTo>
                  <a:pt x="1194454" y="1202159"/>
                </a:lnTo>
                <a:lnTo>
                  <a:pt x="1193182" y="1203507"/>
                </a:lnTo>
                <a:lnTo>
                  <a:pt x="1283" y="1212473"/>
                </a:lnTo>
                <a:close/>
              </a:path>
            </a:pathLst>
          </a:custGeom>
          <a:solidFill>
            <a:srgbClr val="C8DE56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2" name="Google Shape;62;p1"/>
          <p:cNvCxnSpPr/>
          <p:nvPr/>
        </p:nvCxnSpPr>
        <p:spPr>
          <a:xfrm>
            <a:off x="8033575" y="467175"/>
            <a:ext cx="44400" cy="86478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3" name="Google Shape;63;p1"/>
          <p:cNvSpPr/>
          <p:nvPr/>
        </p:nvSpPr>
        <p:spPr>
          <a:xfrm>
            <a:off x="6469674" y="6782450"/>
            <a:ext cx="609486" cy="618554"/>
          </a:xfrm>
          <a:custGeom>
            <a:rect b="b" l="l" r="r" t="t"/>
            <a:pathLst>
              <a:path extrusionOk="0" h="1212850" w="1195070">
                <a:moveTo>
                  <a:pt x="1283" y="1212473"/>
                </a:moveTo>
                <a:lnTo>
                  <a:pt x="0" y="1211114"/>
                </a:lnTo>
                <a:lnTo>
                  <a:pt x="0" y="3011"/>
                </a:lnTo>
                <a:lnTo>
                  <a:pt x="0" y="1347"/>
                </a:lnTo>
                <a:lnTo>
                  <a:pt x="1274" y="0"/>
                </a:lnTo>
                <a:lnTo>
                  <a:pt x="1184598" y="0"/>
                </a:lnTo>
                <a:lnTo>
                  <a:pt x="1185878" y="1359"/>
                </a:lnTo>
                <a:lnTo>
                  <a:pt x="1194454" y="1202159"/>
                </a:lnTo>
                <a:lnTo>
                  <a:pt x="1193182" y="1203507"/>
                </a:lnTo>
                <a:lnTo>
                  <a:pt x="1283" y="1212473"/>
                </a:lnTo>
                <a:close/>
              </a:path>
            </a:pathLst>
          </a:custGeom>
          <a:solidFill>
            <a:srgbClr val="C8DE56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"/>
          <p:cNvSpPr/>
          <p:nvPr/>
        </p:nvSpPr>
        <p:spPr>
          <a:xfrm>
            <a:off x="8970474" y="7488875"/>
            <a:ext cx="609486" cy="618554"/>
          </a:xfrm>
          <a:custGeom>
            <a:rect b="b" l="l" r="r" t="t"/>
            <a:pathLst>
              <a:path extrusionOk="0" h="1212850" w="1195070">
                <a:moveTo>
                  <a:pt x="1283" y="1212473"/>
                </a:moveTo>
                <a:lnTo>
                  <a:pt x="0" y="1211114"/>
                </a:lnTo>
                <a:lnTo>
                  <a:pt x="0" y="3011"/>
                </a:lnTo>
                <a:lnTo>
                  <a:pt x="0" y="1347"/>
                </a:lnTo>
                <a:lnTo>
                  <a:pt x="1274" y="0"/>
                </a:lnTo>
                <a:lnTo>
                  <a:pt x="1184598" y="0"/>
                </a:lnTo>
                <a:lnTo>
                  <a:pt x="1185878" y="1359"/>
                </a:lnTo>
                <a:lnTo>
                  <a:pt x="1194454" y="1202159"/>
                </a:lnTo>
                <a:lnTo>
                  <a:pt x="1193182" y="1203507"/>
                </a:lnTo>
                <a:lnTo>
                  <a:pt x="1283" y="1212473"/>
                </a:lnTo>
                <a:close/>
              </a:path>
            </a:pathLst>
          </a:custGeom>
          <a:solidFill>
            <a:srgbClr val="C8DE56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1"/>
          <p:cNvSpPr/>
          <p:nvPr/>
        </p:nvSpPr>
        <p:spPr>
          <a:xfrm>
            <a:off x="9579949" y="4200000"/>
            <a:ext cx="609486" cy="618554"/>
          </a:xfrm>
          <a:custGeom>
            <a:rect b="b" l="l" r="r" t="t"/>
            <a:pathLst>
              <a:path extrusionOk="0" h="1212850" w="1195070">
                <a:moveTo>
                  <a:pt x="1283" y="1212473"/>
                </a:moveTo>
                <a:lnTo>
                  <a:pt x="0" y="1211114"/>
                </a:lnTo>
                <a:lnTo>
                  <a:pt x="0" y="3011"/>
                </a:lnTo>
                <a:lnTo>
                  <a:pt x="0" y="1347"/>
                </a:lnTo>
                <a:lnTo>
                  <a:pt x="1274" y="0"/>
                </a:lnTo>
                <a:lnTo>
                  <a:pt x="1184598" y="0"/>
                </a:lnTo>
                <a:lnTo>
                  <a:pt x="1185878" y="1359"/>
                </a:lnTo>
                <a:lnTo>
                  <a:pt x="1194454" y="1202159"/>
                </a:lnTo>
                <a:lnTo>
                  <a:pt x="1193182" y="1203507"/>
                </a:lnTo>
                <a:lnTo>
                  <a:pt x="1283" y="1212473"/>
                </a:lnTo>
                <a:close/>
              </a:path>
            </a:pathLst>
          </a:custGeom>
          <a:solidFill>
            <a:srgbClr val="C8DE56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2024-09-20T15:54:50Z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2024-09-20T00:00:00Z</vt:filetime>
  </property>
  <property fmtid="{D5CDD505-2E9C-101B-9397-08002B2CF9AE}" pid="3" name="Creator">
    <vt:lpwstr>Chromium</vt:lpwstr>
  </property>
  <property fmtid="{D5CDD505-2E9C-101B-9397-08002B2CF9AE}" pid="4" name="LastSaved">
    <vt:filetime>2024-09-20T00:00:00Z</vt:filetime>
  </property>
  <property fmtid="{D5CDD505-2E9C-101B-9397-08002B2CF9AE}" pid="5" name="Producer">
    <vt:lpwstr>Skia/PDF m101</vt:lpwstr>
  </property>
</Properties>
</file>