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893050" cx="9994900"/>
  <p:notesSz cx="9994900" cy="789305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gFQ+pB2bwIwXEn7t+J8TRXFwb+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66125" y="591975"/>
            <a:ext cx="6663575" cy="29598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99475" y="3749175"/>
            <a:ext cx="7995900" cy="35518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99475" y="3749175"/>
            <a:ext cx="7995900" cy="35518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666125" y="591975"/>
            <a:ext cx="6663575" cy="29598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45533" y="1270863"/>
            <a:ext cx="9103833" cy="372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225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499745" y="1815401"/>
            <a:ext cx="8995410" cy="5209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749617" y="2446845"/>
            <a:ext cx="8495665" cy="16575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499235" y="4420108"/>
            <a:ext cx="6996430" cy="1973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45533" y="1270863"/>
            <a:ext cx="9103833" cy="372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225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99745" y="1815401"/>
            <a:ext cx="4347781" cy="5209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5147373" y="1815401"/>
            <a:ext cx="4347781" cy="5209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45533" y="1270863"/>
            <a:ext cx="9103833" cy="372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225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45533" y="1270863"/>
            <a:ext cx="9103833" cy="372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2250" u="none" cap="none" strike="noStrik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99745" y="1815401"/>
            <a:ext cx="8995410" cy="5209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3398266" y="7340536"/>
            <a:ext cx="3198368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499745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7196328" y="7340536"/>
            <a:ext cx="2298827" cy="39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>
            <p:ph type="title"/>
          </p:nvPr>
        </p:nvSpPr>
        <p:spPr>
          <a:xfrm>
            <a:off x="458225" y="1151200"/>
            <a:ext cx="5337600" cy="3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100" u="sng">
                <a:latin typeface="Tahoma"/>
                <a:ea typeface="Tahoma"/>
                <a:cs typeface="Tahoma"/>
                <a:sym typeface="Tahoma"/>
              </a:rPr>
              <a:t>MY ONE SMALL IMPROVEMENT (MOSI)</a:t>
            </a:r>
            <a:endParaRPr i="0" sz="2100" u="sng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4" name="Google Shape;44;p1"/>
          <p:cNvSpPr/>
          <p:nvPr/>
        </p:nvSpPr>
        <p:spPr>
          <a:xfrm>
            <a:off x="458225" y="1813626"/>
            <a:ext cx="7471409" cy="5573395"/>
          </a:xfrm>
          <a:custGeom>
            <a:rect b="b" l="l" r="r" t="t"/>
            <a:pathLst>
              <a:path extrusionOk="0" h="5573395" w="7471409">
                <a:moveTo>
                  <a:pt x="0" y="0"/>
                </a:moveTo>
                <a:lnTo>
                  <a:pt x="7470994" y="0"/>
                </a:lnTo>
                <a:lnTo>
                  <a:pt x="7470994" y="5573397"/>
                </a:lnTo>
                <a:lnTo>
                  <a:pt x="0" y="5573397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381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5" name="Google Shape;45;p1"/>
          <p:cNvSpPr/>
          <p:nvPr/>
        </p:nvSpPr>
        <p:spPr>
          <a:xfrm>
            <a:off x="541920" y="2528577"/>
            <a:ext cx="3665220" cy="241935"/>
          </a:xfrm>
          <a:custGeom>
            <a:rect b="b" l="l" r="r" t="t"/>
            <a:pathLst>
              <a:path extrusionOk="0" h="241935" w="3665220">
                <a:moveTo>
                  <a:pt x="0" y="0"/>
                </a:moveTo>
                <a:lnTo>
                  <a:pt x="3664789" y="0"/>
                </a:lnTo>
                <a:lnTo>
                  <a:pt x="3664789" y="241571"/>
                </a:lnTo>
                <a:lnTo>
                  <a:pt x="0" y="241571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6" name="Google Shape;46;p1"/>
          <p:cNvSpPr txBox="1"/>
          <p:nvPr/>
        </p:nvSpPr>
        <p:spPr>
          <a:xfrm>
            <a:off x="1607392" y="2545617"/>
            <a:ext cx="15342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BEFORE IMPROVEMENT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183597" y="2528577"/>
            <a:ext cx="3665220" cy="241935"/>
          </a:xfrm>
          <a:custGeom>
            <a:rect b="b" l="l" r="r" t="t"/>
            <a:pathLst>
              <a:path extrusionOk="0" h="241935" w="3665220">
                <a:moveTo>
                  <a:pt x="0" y="0"/>
                </a:moveTo>
                <a:lnTo>
                  <a:pt x="3664789" y="0"/>
                </a:lnTo>
                <a:lnTo>
                  <a:pt x="3664789" y="241571"/>
                </a:lnTo>
                <a:lnTo>
                  <a:pt x="0" y="241571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6007706" y="1893674"/>
            <a:ext cx="1840864" cy="180340"/>
          </a:xfrm>
          <a:custGeom>
            <a:rect b="b" l="l" r="r" t="t"/>
            <a:pathLst>
              <a:path extrusionOk="0" h="180339" w="1840865">
                <a:moveTo>
                  <a:pt x="0" y="0"/>
                </a:moveTo>
                <a:lnTo>
                  <a:pt x="1840757" y="0"/>
                </a:lnTo>
                <a:lnTo>
                  <a:pt x="1840757" y="180024"/>
                </a:lnTo>
                <a:lnTo>
                  <a:pt x="0" y="18002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9" name="Google Shape;49;p1"/>
          <p:cNvSpPr/>
          <p:nvPr/>
        </p:nvSpPr>
        <p:spPr>
          <a:xfrm>
            <a:off x="4183631" y="2770156"/>
            <a:ext cx="3665220" cy="2526029"/>
          </a:xfrm>
          <a:custGeom>
            <a:rect b="b" l="l" r="r" t="t"/>
            <a:pathLst>
              <a:path extrusionOk="0" h="2526029" w="3665220">
                <a:moveTo>
                  <a:pt x="0" y="0"/>
                </a:moveTo>
                <a:lnTo>
                  <a:pt x="3664789" y="0"/>
                </a:lnTo>
                <a:lnTo>
                  <a:pt x="3664789" y="2525645"/>
                </a:lnTo>
                <a:lnTo>
                  <a:pt x="0" y="2525645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4231676" y="1893675"/>
            <a:ext cx="1696200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182244" lvl="0" marL="677545" marR="508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Team Leader  </a:t>
            </a:r>
            <a:endParaRPr b="1" sz="850">
              <a:solidFill>
                <a:srgbClr val="1A1A1A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182244" lvl="0" marL="677545" marR="508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">
              <a:solidFill>
                <a:srgbClr val="1A1A1A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180975" lvl="0" marL="171450" marR="508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Date Completed</a:t>
            </a:r>
            <a:endParaRPr sz="85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6985" rtl="0" algn="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Names of all Team Members</a:t>
            </a:r>
            <a:endParaRPr sz="8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4307863" y="2851550"/>
            <a:ext cx="3577500" cy="1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D90062"/>
                </a:solidFill>
                <a:latin typeface="Lucida Sans"/>
                <a:ea typeface="Lucida Sans"/>
                <a:cs typeface="Lucida Sans"/>
                <a:sym typeface="Lucida Sans"/>
              </a:rPr>
              <a:t>What I (we) did about it:</a:t>
            </a:r>
            <a:r>
              <a:rPr lang="en-US" sz="850">
                <a:latin typeface="Lucida Sans"/>
                <a:ea typeface="Lucida Sans"/>
                <a:cs typeface="Lucida Sans"/>
                <a:sym typeface="Lucida Sans"/>
              </a:rPr>
              <a:t> </a:t>
            </a:r>
            <a:r>
              <a:rPr lang="en-US" sz="850">
                <a:solidFill>
                  <a:srgbClr val="D90062"/>
                </a:solidFill>
                <a:latin typeface="Lucida Sans"/>
                <a:ea typeface="Lucida Sans"/>
                <a:cs typeface="Lucida Sans"/>
                <a:sym typeface="Lucida Sans"/>
              </a:rPr>
              <a:t>(include images as evidence)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541955" y="2770156"/>
            <a:ext cx="3665220" cy="2526029"/>
          </a:xfrm>
          <a:custGeom>
            <a:rect b="b" l="l" r="r" t="t"/>
            <a:pathLst>
              <a:path extrusionOk="0" h="2526029" w="3665220">
                <a:moveTo>
                  <a:pt x="0" y="0"/>
                </a:moveTo>
                <a:lnTo>
                  <a:pt x="3664789" y="0"/>
                </a:lnTo>
                <a:lnTo>
                  <a:pt x="3664789" y="2525645"/>
                </a:lnTo>
                <a:lnTo>
                  <a:pt x="0" y="2525645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3" name="Google Shape;53;p1"/>
          <p:cNvSpPr txBox="1"/>
          <p:nvPr/>
        </p:nvSpPr>
        <p:spPr>
          <a:xfrm>
            <a:off x="655500" y="2861800"/>
            <a:ext cx="3528000" cy="1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D90062"/>
                </a:solidFill>
                <a:latin typeface="Lucida Sans"/>
                <a:ea typeface="Lucida Sans"/>
                <a:cs typeface="Lucida Sans"/>
                <a:sym typeface="Lucida Sans"/>
              </a:rPr>
              <a:t>Describe the problem I (we) had:  (include images as evidence)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grpSp>
        <p:nvGrpSpPr>
          <p:cNvPr id="54" name="Google Shape;54;p1"/>
          <p:cNvGrpSpPr/>
          <p:nvPr/>
        </p:nvGrpSpPr>
        <p:grpSpPr>
          <a:xfrm>
            <a:off x="541962" y="3080189"/>
            <a:ext cx="7306990" cy="4056552"/>
            <a:chOff x="541962" y="3080189"/>
            <a:chExt cx="7306990" cy="4056552"/>
          </a:xfrm>
        </p:grpSpPr>
        <p:sp>
          <p:nvSpPr>
            <p:cNvPr id="55" name="Google Shape;55;p1"/>
            <p:cNvSpPr/>
            <p:nvPr/>
          </p:nvSpPr>
          <p:spPr>
            <a:xfrm>
              <a:off x="3932292" y="3202026"/>
              <a:ext cx="281939" cy="0"/>
            </a:xfrm>
            <a:custGeom>
              <a:rect b="b" l="l" r="r" t="t"/>
              <a:pathLst>
                <a:path extrusionOk="0" h="120000" w="281939">
                  <a:moveTo>
                    <a:pt x="0" y="0"/>
                  </a:moveTo>
                  <a:lnTo>
                    <a:pt x="281549" y="0"/>
                  </a:lnTo>
                </a:path>
              </a:pathLst>
            </a:custGeom>
            <a:noFill/>
            <a:ln cap="flat" cmpd="sng" w="58225">
              <a:solidFill>
                <a:srgbClr val="1A1A1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4160888" y="3080189"/>
              <a:ext cx="264795" cy="243839"/>
            </a:xfrm>
            <a:custGeom>
              <a:rect b="b" l="l" r="r" t="t"/>
              <a:pathLst>
                <a:path extrusionOk="0" h="243839" w="264795">
                  <a:moveTo>
                    <a:pt x="0" y="243673"/>
                  </a:moveTo>
                  <a:lnTo>
                    <a:pt x="0" y="0"/>
                  </a:lnTo>
                  <a:lnTo>
                    <a:pt x="264763" y="121836"/>
                  </a:lnTo>
                  <a:lnTo>
                    <a:pt x="0" y="243673"/>
                  </a:ln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41962" y="5295888"/>
              <a:ext cx="7306945" cy="222250"/>
            </a:xfrm>
            <a:custGeom>
              <a:rect b="b" l="l" r="r" t="t"/>
              <a:pathLst>
                <a:path extrusionOk="0" h="222250" w="7306945">
                  <a:moveTo>
                    <a:pt x="0" y="0"/>
                  </a:moveTo>
                  <a:lnTo>
                    <a:pt x="7306454" y="0"/>
                  </a:lnTo>
                  <a:lnTo>
                    <a:pt x="7306454" y="221652"/>
                  </a:lnTo>
                  <a:lnTo>
                    <a:pt x="0" y="221652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4550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542007" y="5517491"/>
              <a:ext cx="7306945" cy="1619250"/>
            </a:xfrm>
            <a:custGeom>
              <a:rect b="b" l="l" r="r" t="t"/>
              <a:pathLst>
                <a:path extrusionOk="0" h="1619250" w="7306945">
                  <a:moveTo>
                    <a:pt x="0" y="0"/>
                  </a:moveTo>
                  <a:lnTo>
                    <a:pt x="7306454" y="0"/>
                  </a:lnTo>
                  <a:lnTo>
                    <a:pt x="7306454" y="1618689"/>
                  </a:lnTo>
                  <a:lnTo>
                    <a:pt x="0" y="161868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4550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59" name="Google Shape;59;p1"/>
          <p:cNvSpPr txBox="1"/>
          <p:nvPr/>
        </p:nvSpPr>
        <p:spPr>
          <a:xfrm>
            <a:off x="655511" y="5574068"/>
            <a:ext cx="3964800" cy="1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1005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D90062"/>
                </a:solidFill>
                <a:latin typeface="Lucida Sans"/>
                <a:ea typeface="Lucida Sans"/>
                <a:cs typeface="Lucida Sans"/>
                <a:sym typeface="Lucida Sans"/>
              </a:rPr>
              <a:t>This is how it became better &amp; how that made me (us) feel: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837743" y="7157802"/>
            <a:ext cx="1334770" cy="1568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# members on the team</a:t>
            </a:r>
            <a:endParaRPr sz="8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3725863" y="7125163"/>
            <a:ext cx="621000" cy="2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Morale  </a:t>
            </a:r>
            <a:r>
              <a:rPr b="1" baseline="-25000" lang="en-US" sz="1275" u="sng">
                <a:solidFill>
                  <a:srgbClr val="E6E6E6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baseline="-25000" sz="1275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6007706" y="2097340"/>
            <a:ext cx="1840864" cy="180340"/>
          </a:xfrm>
          <a:custGeom>
            <a:rect b="b" l="l" r="r" t="t"/>
            <a:pathLst>
              <a:path extrusionOk="0" h="180339" w="1840865">
                <a:moveTo>
                  <a:pt x="0" y="0"/>
                </a:moveTo>
                <a:lnTo>
                  <a:pt x="1840757" y="0"/>
                </a:lnTo>
                <a:lnTo>
                  <a:pt x="1840757" y="180024"/>
                </a:lnTo>
                <a:lnTo>
                  <a:pt x="0" y="18002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6007706" y="2301101"/>
            <a:ext cx="1840864" cy="180340"/>
          </a:xfrm>
          <a:custGeom>
            <a:rect b="b" l="l" r="r" t="t"/>
            <a:pathLst>
              <a:path extrusionOk="0" h="180339" w="1840865">
                <a:moveTo>
                  <a:pt x="0" y="0"/>
                </a:moveTo>
                <a:lnTo>
                  <a:pt x="1840757" y="0"/>
                </a:lnTo>
                <a:lnTo>
                  <a:pt x="1840757" y="180024"/>
                </a:lnTo>
                <a:lnTo>
                  <a:pt x="0" y="18002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45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97890" y="373866"/>
            <a:ext cx="1181297" cy="17190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"/>
          <p:cNvSpPr/>
          <p:nvPr/>
        </p:nvSpPr>
        <p:spPr>
          <a:xfrm>
            <a:off x="4191400" y="7193900"/>
            <a:ext cx="114300" cy="11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D90062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sz="900">
              <a:solidFill>
                <a:srgbClr val="D900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2201075" y="7173950"/>
            <a:ext cx="198600" cy="156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4557076" y="7125163"/>
            <a:ext cx="621000" cy="2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Quality</a:t>
            </a: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b="1" baseline="-25000" lang="en-US" sz="1275" u="sng">
                <a:solidFill>
                  <a:srgbClr val="E6E6E6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baseline="-25000" sz="1275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5022613" y="7205600"/>
            <a:ext cx="114300" cy="11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D90062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>
              <a:solidFill>
                <a:srgbClr val="D900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5373888" y="7125163"/>
            <a:ext cx="621000" cy="2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Safety</a:t>
            </a: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b="1" baseline="-25000" lang="en-US" sz="1275" u="sng">
                <a:solidFill>
                  <a:srgbClr val="E6E6E6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baseline="-25000" sz="1275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5839425" y="7205600"/>
            <a:ext cx="114300" cy="11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D90062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>
              <a:solidFill>
                <a:srgbClr val="D900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6097424" y="7131075"/>
            <a:ext cx="920100" cy="2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Productivity</a:t>
            </a: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b="1" baseline="-25000" lang="en-US" sz="1275" u="sng">
                <a:solidFill>
                  <a:srgbClr val="E6E6E6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baseline="-25000" sz="1275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6862000" y="7211500"/>
            <a:ext cx="114300" cy="11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D90062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>
              <a:solidFill>
                <a:srgbClr val="D900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7120038" y="7131063"/>
            <a:ext cx="621000" cy="2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Cost</a:t>
            </a:r>
            <a:r>
              <a:rPr b="1" lang="en-US" sz="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b="1" baseline="-25000" lang="en-US" sz="1275" u="sng">
                <a:solidFill>
                  <a:srgbClr val="E6E6E6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baseline="-25000" sz="1275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7585575" y="7211500"/>
            <a:ext cx="114300" cy="11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D90062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>
              <a:solidFill>
                <a:srgbClr val="D900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75000" y="3132500"/>
            <a:ext cx="3577500" cy="21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4227475" y="3172975"/>
            <a:ext cx="3577500" cy="21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75000" y="5749200"/>
            <a:ext cx="7250100" cy="13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5178067" y="2549742"/>
            <a:ext cx="1534200" cy="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AFTER</a:t>
            </a:r>
            <a:r>
              <a:rPr b="1" lang="en-US" sz="10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IMPROVEMENT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3915892" y="5349780"/>
            <a:ext cx="1534200" cy="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THE EFFECT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2024-08-23T20:50:12Z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2024-08-14T00:00:00Z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2024-08-23T00:00:00Z</vt:filetime>
  </property>
</Properties>
</file>