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035800" cx="16040100"/>
  <p:notesSz cx="16040100" cy="70358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goeBLpIdXG0wKzfcLgiWdAvk6u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527675"/>
            <a:ext cx="10693925" cy="2638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3342000"/>
            <a:ext cx="12832075" cy="31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3342000"/>
            <a:ext cx="12832075" cy="316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527675"/>
            <a:ext cx="10693925" cy="2638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610041" y="603200"/>
            <a:ext cx="4126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02322" y="1618234"/>
            <a:ext cx="14441805" cy="46436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1203483" y="2181098"/>
            <a:ext cx="13639483" cy="14775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06967" y="3940048"/>
            <a:ext cx="11232515" cy="1758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610041" y="603200"/>
            <a:ext cx="4126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02322" y="1618234"/>
            <a:ext cx="6980206" cy="46436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8263921" y="1618234"/>
            <a:ext cx="6980206" cy="46436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610041" y="603200"/>
            <a:ext cx="4126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610041" y="603200"/>
            <a:ext cx="4126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50" u="none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1618234"/>
            <a:ext cx="14441805" cy="46436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6543294"/>
            <a:ext cx="5134864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6543294"/>
            <a:ext cx="3690683" cy="351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/>
        </p:nvSpPr>
        <p:spPr>
          <a:xfrm>
            <a:off x="763587" y="1629175"/>
            <a:ext cx="1701800" cy="522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139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Warmer</a:t>
            </a:r>
            <a:endParaRPr b="0" i="0" sz="1300" u="none" cap="none" strike="noStrike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None/>
            </a:pPr>
            <a:r>
              <a:rPr b="0" i="0" lang="en-US" sz="850" u="none" cap="none" strike="noStrike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Establish Relevance &amp; Credibility</a:t>
            </a:r>
            <a:endParaRPr b="0" i="0" sz="850" u="none" cap="none" strike="noStrike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5" name="Google Shape;45;p1"/>
          <p:cNvSpPr/>
          <p:nvPr/>
        </p:nvSpPr>
        <p:spPr>
          <a:xfrm>
            <a:off x="5389244" y="1497110"/>
            <a:ext cx="10160" cy="4721225"/>
          </a:xfrm>
          <a:custGeom>
            <a:rect b="b" l="l" r="r" t="t"/>
            <a:pathLst>
              <a:path extrusionOk="0" h="4721225" w="10160">
                <a:moveTo>
                  <a:pt x="10020" y="4720898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6" name="Google Shape;46;p1"/>
          <p:cNvSpPr txBox="1"/>
          <p:nvPr/>
        </p:nvSpPr>
        <p:spPr>
          <a:xfrm>
            <a:off x="3450113" y="1629175"/>
            <a:ext cx="1348105" cy="522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889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Reframe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New Perspective or Belief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7" name="Google Shape;47;p1"/>
          <p:cNvSpPr txBox="1"/>
          <p:nvPr/>
        </p:nvSpPr>
        <p:spPr>
          <a:xfrm>
            <a:off x="5650293" y="1613944"/>
            <a:ext cx="1957705" cy="5378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1275">
            <a:spAutoFit/>
          </a:bodyPr>
          <a:lstStyle/>
          <a:p>
            <a:pPr indent="0" lvl="0" marL="2159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Rational Drowning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9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What's To Expect on the Current Path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2862548" y="1491208"/>
            <a:ext cx="10160" cy="4721225"/>
          </a:xfrm>
          <a:custGeom>
            <a:rect b="b" l="l" r="r" t="t"/>
            <a:pathLst>
              <a:path extrusionOk="0" h="4721225" w="10160">
                <a:moveTo>
                  <a:pt x="10020" y="4720898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9" name="Google Shape;49;p1"/>
          <p:cNvSpPr/>
          <p:nvPr/>
        </p:nvSpPr>
        <p:spPr>
          <a:xfrm>
            <a:off x="7949374" y="1428856"/>
            <a:ext cx="10160" cy="4721225"/>
          </a:xfrm>
          <a:custGeom>
            <a:rect b="b" l="l" r="r" t="t"/>
            <a:pathLst>
              <a:path extrusionOk="0" h="4721225" w="10159">
                <a:moveTo>
                  <a:pt x="10020" y="4720898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0" name="Google Shape;50;p1"/>
          <p:cNvSpPr txBox="1"/>
          <p:nvPr/>
        </p:nvSpPr>
        <p:spPr>
          <a:xfrm>
            <a:off x="8433842" y="1623226"/>
            <a:ext cx="1506855" cy="522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Emotional Impact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5715" rtl="0" algn="ctr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The Point of No Return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10487501" y="1497110"/>
            <a:ext cx="10160" cy="4721225"/>
          </a:xfrm>
          <a:custGeom>
            <a:rect b="b" l="l" r="r" t="t"/>
            <a:pathLst>
              <a:path extrusionOk="0" h="4721225" w="10159">
                <a:moveTo>
                  <a:pt x="10020" y="4720898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2" name="Google Shape;52;p1"/>
          <p:cNvSpPr txBox="1"/>
          <p:nvPr/>
        </p:nvSpPr>
        <p:spPr>
          <a:xfrm>
            <a:off x="10880184" y="1623226"/>
            <a:ext cx="1700530" cy="522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1524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New Way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Describe a Blue Sky Future State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13045724" y="1497110"/>
            <a:ext cx="10160" cy="4721225"/>
          </a:xfrm>
          <a:custGeom>
            <a:rect b="b" l="l" r="r" t="t"/>
            <a:pathLst>
              <a:path extrusionOk="0" h="4721225" w="10159">
                <a:moveTo>
                  <a:pt x="10020" y="4720898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54" name="Google Shape;54;p1"/>
          <p:cNvSpPr txBox="1"/>
          <p:nvPr/>
        </p:nvSpPr>
        <p:spPr>
          <a:xfrm>
            <a:off x="13344500" y="1623225"/>
            <a:ext cx="2449200" cy="6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17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What We Do</a:t>
            </a:r>
            <a:endParaRPr sz="1300">
              <a:latin typeface="Tahoma"/>
              <a:ea typeface="Tahoma"/>
              <a:cs typeface="Tahoma"/>
              <a:sym typeface="Tahoma"/>
            </a:endParaRPr>
          </a:p>
          <a:p>
            <a:pPr indent="0" lvl="0" marL="12700" marR="5080" rtl="0" algn="ctr">
              <a:lnSpc>
                <a:spcPct val="123000"/>
              </a:lnSpc>
              <a:spcBef>
                <a:spcPts val="310"/>
              </a:spcBef>
              <a:spcAft>
                <a:spcPts val="0"/>
              </a:spcAft>
              <a:buNone/>
            </a:pPr>
            <a:r>
              <a:rPr lang="en-US" sz="850">
                <a:solidFill>
                  <a:srgbClr val="1A1A1A"/>
                </a:solidFill>
                <a:latin typeface="Lucida Sans"/>
                <a:ea typeface="Lucida Sans"/>
                <a:cs typeface="Lucida Sans"/>
                <a:sym typeface="Lucida Sans"/>
              </a:rPr>
              <a:t>Green Light Given to  Products, Services, Activities</a:t>
            </a:r>
            <a:endParaRPr sz="85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5" name="Google Shape;55;p1"/>
          <p:cNvSpPr txBox="1"/>
          <p:nvPr>
            <p:ph type="title"/>
          </p:nvPr>
        </p:nvSpPr>
        <p:spPr>
          <a:xfrm>
            <a:off x="610057" y="603200"/>
            <a:ext cx="2118300" cy="3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46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u="sng"/>
              <a:t>STORY ARC</a:t>
            </a:r>
            <a:endParaRPr sz="2100" u="sng"/>
          </a:p>
        </p:txBody>
      </p:sp>
      <p:pic>
        <p:nvPicPr>
          <p:cNvPr id="56" name="Google Shape;5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743900" y="239557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8" name="Google Shape;58;p1"/>
          <p:cNvSpPr txBox="1"/>
          <p:nvPr/>
        </p:nvSpPr>
        <p:spPr>
          <a:xfrm>
            <a:off x="1379054" y="239557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59" name="Google Shape;59;p1"/>
          <p:cNvSpPr txBox="1"/>
          <p:nvPr/>
        </p:nvSpPr>
        <p:spPr>
          <a:xfrm>
            <a:off x="2014207" y="239557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0" name="Google Shape;60;p1"/>
          <p:cNvSpPr txBox="1"/>
          <p:nvPr/>
        </p:nvSpPr>
        <p:spPr>
          <a:xfrm>
            <a:off x="743900" y="3071672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1" name="Google Shape;61;p1"/>
          <p:cNvSpPr txBox="1"/>
          <p:nvPr/>
        </p:nvSpPr>
        <p:spPr>
          <a:xfrm>
            <a:off x="1379054" y="3071672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2" name="Google Shape;62;p1"/>
          <p:cNvSpPr txBox="1"/>
          <p:nvPr/>
        </p:nvSpPr>
        <p:spPr>
          <a:xfrm>
            <a:off x="2014207" y="3071672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3" name="Google Shape;63;p1"/>
          <p:cNvSpPr txBox="1"/>
          <p:nvPr/>
        </p:nvSpPr>
        <p:spPr>
          <a:xfrm>
            <a:off x="743900" y="3747768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4" name="Google Shape;64;p1"/>
          <p:cNvSpPr txBox="1"/>
          <p:nvPr/>
        </p:nvSpPr>
        <p:spPr>
          <a:xfrm>
            <a:off x="1379054" y="3747768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5" name="Google Shape;65;p1"/>
          <p:cNvSpPr txBox="1"/>
          <p:nvPr/>
        </p:nvSpPr>
        <p:spPr>
          <a:xfrm>
            <a:off x="2014207" y="3747768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6" name="Google Shape;66;p1"/>
          <p:cNvSpPr txBox="1"/>
          <p:nvPr/>
        </p:nvSpPr>
        <p:spPr>
          <a:xfrm>
            <a:off x="743900" y="44238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7" name="Google Shape;67;p1"/>
          <p:cNvSpPr txBox="1"/>
          <p:nvPr/>
        </p:nvSpPr>
        <p:spPr>
          <a:xfrm>
            <a:off x="1379054" y="44238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8" name="Google Shape;68;p1"/>
          <p:cNvSpPr txBox="1"/>
          <p:nvPr/>
        </p:nvSpPr>
        <p:spPr>
          <a:xfrm>
            <a:off x="2014207" y="44238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69" name="Google Shape;69;p1"/>
          <p:cNvSpPr txBox="1"/>
          <p:nvPr/>
        </p:nvSpPr>
        <p:spPr>
          <a:xfrm>
            <a:off x="751900" y="50999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0" name="Google Shape;70;p1"/>
          <p:cNvSpPr txBox="1"/>
          <p:nvPr/>
        </p:nvSpPr>
        <p:spPr>
          <a:xfrm>
            <a:off x="1387054" y="50999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1" name="Google Shape;71;p1"/>
          <p:cNvSpPr txBox="1"/>
          <p:nvPr/>
        </p:nvSpPr>
        <p:spPr>
          <a:xfrm>
            <a:off x="2022207" y="5099965"/>
            <a:ext cx="495300" cy="523500"/>
          </a:xfrm>
          <a:prstGeom prst="rect">
            <a:avLst/>
          </a:prstGeom>
          <a:solidFill>
            <a:srgbClr val="F5D02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2" name="Google Shape;72;p1"/>
          <p:cNvSpPr txBox="1"/>
          <p:nvPr/>
        </p:nvSpPr>
        <p:spPr>
          <a:xfrm>
            <a:off x="3244175" y="239557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3" name="Google Shape;73;p1"/>
          <p:cNvSpPr txBox="1"/>
          <p:nvPr/>
        </p:nvSpPr>
        <p:spPr>
          <a:xfrm>
            <a:off x="3879329" y="239557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4" name="Google Shape;74;p1"/>
          <p:cNvSpPr txBox="1"/>
          <p:nvPr/>
        </p:nvSpPr>
        <p:spPr>
          <a:xfrm>
            <a:off x="4514482" y="239557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5" name="Google Shape;75;p1"/>
          <p:cNvSpPr txBox="1"/>
          <p:nvPr/>
        </p:nvSpPr>
        <p:spPr>
          <a:xfrm>
            <a:off x="3244175" y="3071672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6" name="Google Shape;76;p1"/>
          <p:cNvSpPr txBox="1"/>
          <p:nvPr/>
        </p:nvSpPr>
        <p:spPr>
          <a:xfrm>
            <a:off x="3879329" y="3071672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7" name="Google Shape;77;p1"/>
          <p:cNvSpPr txBox="1"/>
          <p:nvPr/>
        </p:nvSpPr>
        <p:spPr>
          <a:xfrm>
            <a:off x="4514482" y="3071672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8" name="Google Shape;78;p1"/>
          <p:cNvSpPr txBox="1"/>
          <p:nvPr/>
        </p:nvSpPr>
        <p:spPr>
          <a:xfrm>
            <a:off x="3244175" y="3747768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79" name="Google Shape;79;p1"/>
          <p:cNvSpPr txBox="1"/>
          <p:nvPr/>
        </p:nvSpPr>
        <p:spPr>
          <a:xfrm>
            <a:off x="3879329" y="3747768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0" name="Google Shape;80;p1"/>
          <p:cNvSpPr txBox="1"/>
          <p:nvPr/>
        </p:nvSpPr>
        <p:spPr>
          <a:xfrm>
            <a:off x="4514482" y="3747768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1" name="Google Shape;81;p1"/>
          <p:cNvSpPr txBox="1"/>
          <p:nvPr/>
        </p:nvSpPr>
        <p:spPr>
          <a:xfrm>
            <a:off x="3244175" y="44238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2" name="Google Shape;82;p1"/>
          <p:cNvSpPr txBox="1"/>
          <p:nvPr/>
        </p:nvSpPr>
        <p:spPr>
          <a:xfrm>
            <a:off x="3879329" y="44238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3" name="Google Shape;83;p1"/>
          <p:cNvSpPr txBox="1"/>
          <p:nvPr/>
        </p:nvSpPr>
        <p:spPr>
          <a:xfrm>
            <a:off x="4514482" y="44238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4" name="Google Shape;84;p1"/>
          <p:cNvSpPr txBox="1"/>
          <p:nvPr/>
        </p:nvSpPr>
        <p:spPr>
          <a:xfrm>
            <a:off x="3252175" y="50999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5" name="Google Shape;85;p1"/>
          <p:cNvSpPr txBox="1"/>
          <p:nvPr/>
        </p:nvSpPr>
        <p:spPr>
          <a:xfrm>
            <a:off x="3887329" y="50999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6" name="Google Shape;86;p1"/>
          <p:cNvSpPr txBox="1"/>
          <p:nvPr/>
        </p:nvSpPr>
        <p:spPr>
          <a:xfrm>
            <a:off x="4522482" y="5099965"/>
            <a:ext cx="495300" cy="523500"/>
          </a:xfrm>
          <a:prstGeom prst="rect">
            <a:avLst/>
          </a:prstGeom>
          <a:solidFill>
            <a:srgbClr val="FF9D4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7" name="Google Shape;87;p1"/>
          <p:cNvSpPr txBox="1"/>
          <p:nvPr/>
        </p:nvSpPr>
        <p:spPr>
          <a:xfrm>
            <a:off x="5787588" y="239175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8" name="Google Shape;88;p1"/>
          <p:cNvSpPr txBox="1"/>
          <p:nvPr/>
        </p:nvSpPr>
        <p:spPr>
          <a:xfrm>
            <a:off x="6422741" y="239175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89" name="Google Shape;89;p1"/>
          <p:cNvSpPr txBox="1"/>
          <p:nvPr/>
        </p:nvSpPr>
        <p:spPr>
          <a:xfrm>
            <a:off x="7057895" y="239175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0" name="Google Shape;90;p1"/>
          <p:cNvSpPr txBox="1"/>
          <p:nvPr/>
        </p:nvSpPr>
        <p:spPr>
          <a:xfrm>
            <a:off x="5787588" y="3067847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1" name="Google Shape;91;p1"/>
          <p:cNvSpPr txBox="1"/>
          <p:nvPr/>
        </p:nvSpPr>
        <p:spPr>
          <a:xfrm>
            <a:off x="6422741" y="3067847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2" name="Google Shape;92;p1"/>
          <p:cNvSpPr txBox="1"/>
          <p:nvPr/>
        </p:nvSpPr>
        <p:spPr>
          <a:xfrm>
            <a:off x="7057895" y="3067847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3" name="Google Shape;93;p1"/>
          <p:cNvSpPr txBox="1"/>
          <p:nvPr/>
        </p:nvSpPr>
        <p:spPr>
          <a:xfrm>
            <a:off x="5787588" y="3743943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4" name="Google Shape;94;p1"/>
          <p:cNvSpPr txBox="1"/>
          <p:nvPr/>
        </p:nvSpPr>
        <p:spPr>
          <a:xfrm>
            <a:off x="6422741" y="3743943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5" name="Google Shape;95;p1"/>
          <p:cNvSpPr txBox="1"/>
          <p:nvPr/>
        </p:nvSpPr>
        <p:spPr>
          <a:xfrm>
            <a:off x="7057895" y="3743943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6" name="Google Shape;96;p1"/>
          <p:cNvSpPr txBox="1"/>
          <p:nvPr/>
        </p:nvSpPr>
        <p:spPr>
          <a:xfrm>
            <a:off x="5787588" y="44200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7" name="Google Shape;97;p1"/>
          <p:cNvSpPr txBox="1"/>
          <p:nvPr/>
        </p:nvSpPr>
        <p:spPr>
          <a:xfrm>
            <a:off x="6422741" y="44200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8" name="Google Shape;98;p1"/>
          <p:cNvSpPr txBox="1"/>
          <p:nvPr/>
        </p:nvSpPr>
        <p:spPr>
          <a:xfrm>
            <a:off x="7057895" y="44200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99" name="Google Shape;99;p1"/>
          <p:cNvSpPr txBox="1"/>
          <p:nvPr/>
        </p:nvSpPr>
        <p:spPr>
          <a:xfrm>
            <a:off x="5795588" y="50961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0" name="Google Shape;100;p1"/>
          <p:cNvSpPr txBox="1"/>
          <p:nvPr/>
        </p:nvSpPr>
        <p:spPr>
          <a:xfrm>
            <a:off x="6430741" y="50961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1" name="Google Shape;101;p1"/>
          <p:cNvSpPr txBox="1"/>
          <p:nvPr/>
        </p:nvSpPr>
        <p:spPr>
          <a:xfrm>
            <a:off x="7065895" y="5096140"/>
            <a:ext cx="495300" cy="523500"/>
          </a:xfrm>
          <a:prstGeom prst="rect">
            <a:avLst/>
          </a:prstGeom>
          <a:solidFill>
            <a:srgbClr val="F0939D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2" name="Google Shape;102;p1"/>
          <p:cNvSpPr txBox="1"/>
          <p:nvPr/>
        </p:nvSpPr>
        <p:spPr>
          <a:xfrm>
            <a:off x="8336713" y="239175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3" name="Google Shape;103;p1"/>
          <p:cNvSpPr txBox="1"/>
          <p:nvPr/>
        </p:nvSpPr>
        <p:spPr>
          <a:xfrm>
            <a:off x="8971866" y="239175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4" name="Google Shape;104;p1"/>
          <p:cNvSpPr txBox="1"/>
          <p:nvPr/>
        </p:nvSpPr>
        <p:spPr>
          <a:xfrm>
            <a:off x="9607020" y="239175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5" name="Google Shape;105;p1"/>
          <p:cNvSpPr txBox="1"/>
          <p:nvPr/>
        </p:nvSpPr>
        <p:spPr>
          <a:xfrm>
            <a:off x="8336713" y="3067847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6" name="Google Shape;106;p1"/>
          <p:cNvSpPr txBox="1"/>
          <p:nvPr/>
        </p:nvSpPr>
        <p:spPr>
          <a:xfrm>
            <a:off x="8971866" y="3067847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7" name="Google Shape;107;p1"/>
          <p:cNvSpPr txBox="1"/>
          <p:nvPr/>
        </p:nvSpPr>
        <p:spPr>
          <a:xfrm>
            <a:off x="9607020" y="3067847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8" name="Google Shape;108;p1"/>
          <p:cNvSpPr txBox="1"/>
          <p:nvPr/>
        </p:nvSpPr>
        <p:spPr>
          <a:xfrm>
            <a:off x="8336713" y="3743943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09" name="Google Shape;109;p1"/>
          <p:cNvSpPr txBox="1"/>
          <p:nvPr/>
        </p:nvSpPr>
        <p:spPr>
          <a:xfrm>
            <a:off x="8971866" y="3743943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0" name="Google Shape;110;p1"/>
          <p:cNvSpPr txBox="1"/>
          <p:nvPr/>
        </p:nvSpPr>
        <p:spPr>
          <a:xfrm>
            <a:off x="9607020" y="3743943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1" name="Google Shape;111;p1"/>
          <p:cNvSpPr txBox="1"/>
          <p:nvPr/>
        </p:nvSpPr>
        <p:spPr>
          <a:xfrm>
            <a:off x="8336713" y="44200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2" name="Google Shape;112;p1"/>
          <p:cNvSpPr txBox="1"/>
          <p:nvPr/>
        </p:nvSpPr>
        <p:spPr>
          <a:xfrm>
            <a:off x="8971866" y="44200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3" name="Google Shape;113;p1"/>
          <p:cNvSpPr txBox="1"/>
          <p:nvPr/>
        </p:nvSpPr>
        <p:spPr>
          <a:xfrm>
            <a:off x="9607020" y="44200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4" name="Google Shape;114;p1"/>
          <p:cNvSpPr txBox="1"/>
          <p:nvPr/>
        </p:nvSpPr>
        <p:spPr>
          <a:xfrm>
            <a:off x="8344713" y="50961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5" name="Google Shape;115;p1"/>
          <p:cNvSpPr txBox="1"/>
          <p:nvPr/>
        </p:nvSpPr>
        <p:spPr>
          <a:xfrm>
            <a:off x="8979866" y="50961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6" name="Google Shape;116;p1"/>
          <p:cNvSpPr txBox="1"/>
          <p:nvPr/>
        </p:nvSpPr>
        <p:spPr>
          <a:xfrm>
            <a:off x="9615020" y="5096140"/>
            <a:ext cx="495300" cy="523500"/>
          </a:xfrm>
          <a:prstGeom prst="rect">
            <a:avLst/>
          </a:prstGeom>
          <a:solidFill>
            <a:srgbClr val="E994BA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7" name="Google Shape;117;p1"/>
          <p:cNvSpPr txBox="1"/>
          <p:nvPr/>
        </p:nvSpPr>
        <p:spPr>
          <a:xfrm>
            <a:off x="10884888" y="239175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8" name="Google Shape;118;p1"/>
          <p:cNvSpPr txBox="1"/>
          <p:nvPr/>
        </p:nvSpPr>
        <p:spPr>
          <a:xfrm>
            <a:off x="11520041" y="239175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19" name="Google Shape;119;p1"/>
          <p:cNvSpPr txBox="1"/>
          <p:nvPr/>
        </p:nvSpPr>
        <p:spPr>
          <a:xfrm>
            <a:off x="12155195" y="239175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0" name="Google Shape;120;p1"/>
          <p:cNvSpPr txBox="1"/>
          <p:nvPr/>
        </p:nvSpPr>
        <p:spPr>
          <a:xfrm>
            <a:off x="10884888" y="3067847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1" name="Google Shape;121;p1"/>
          <p:cNvSpPr txBox="1"/>
          <p:nvPr/>
        </p:nvSpPr>
        <p:spPr>
          <a:xfrm>
            <a:off x="11520041" y="3067847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2" name="Google Shape;122;p1"/>
          <p:cNvSpPr txBox="1"/>
          <p:nvPr/>
        </p:nvSpPr>
        <p:spPr>
          <a:xfrm>
            <a:off x="12155195" y="3067847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3" name="Google Shape;123;p1"/>
          <p:cNvSpPr txBox="1"/>
          <p:nvPr/>
        </p:nvSpPr>
        <p:spPr>
          <a:xfrm>
            <a:off x="10884888" y="3743943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4" name="Google Shape;124;p1"/>
          <p:cNvSpPr txBox="1"/>
          <p:nvPr/>
        </p:nvSpPr>
        <p:spPr>
          <a:xfrm>
            <a:off x="11520041" y="3743943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5" name="Google Shape;125;p1"/>
          <p:cNvSpPr txBox="1"/>
          <p:nvPr/>
        </p:nvSpPr>
        <p:spPr>
          <a:xfrm>
            <a:off x="12155195" y="3743943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6" name="Google Shape;126;p1"/>
          <p:cNvSpPr txBox="1"/>
          <p:nvPr/>
        </p:nvSpPr>
        <p:spPr>
          <a:xfrm>
            <a:off x="10884888" y="44200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7" name="Google Shape;127;p1"/>
          <p:cNvSpPr txBox="1"/>
          <p:nvPr/>
        </p:nvSpPr>
        <p:spPr>
          <a:xfrm>
            <a:off x="11520041" y="44200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8" name="Google Shape;128;p1"/>
          <p:cNvSpPr txBox="1"/>
          <p:nvPr/>
        </p:nvSpPr>
        <p:spPr>
          <a:xfrm>
            <a:off x="12155195" y="44200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29" name="Google Shape;129;p1"/>
          <p:cNvSpPr txBox="1"/>
          <p:nvPr/>
        </p:nvSpPr>
        <p:spPr>
          <a:xfrm>
            <a:off x="10892888" y="50961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0" name="Google Shape;130;p1"/>
          <p:cNvSpPr txBox="1"/>
          <p:nvPr/>
        </p:nvSpPr>
        <p:spPr>
          <a:xfrm>
            <a:off x="11528041" y="50961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1" name="Google Shape;131;p1"/>
          <p:cNvSpPr txBox="1"/>
          <p:nvPr/>
        </p:nvSpPr>
        <p:spPr>
          <a:xfrm>
            <a:off x="12163195" y="5096140"/>
            <a:ext cx="495300" cy="523500"/>
          </a:xfrm>
          <a:prstGeom prst="rect">
            <a:avLst/>
          </a:prstGeom>
          <a:solidFill>
            <a:srgbClr val="93D174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2" name="Google Shape;132;p1"/>
          <p:cNvSpPr txBox="1"/>
          <p:nvPr/>
        </p:nvSpPr>
        <p:spPr>
          <a:xfrm>
            <a:off x="13555625" y="239175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3" name="Google Shape;133;p1"/>
          <p:cNvSpPr txBox="1"/>
          <p:nvPr/>
        </p:nvSpPr>
        <p:spPr>
          <a:xfrm>
            <a:off x="14190779" y="239175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4" name="Google Shape;134;p1"/>
          <p:cNvSpPr txBox="1"/>
          <p:nvPr/>
        </p:nvSpPr>
        <p:spPr>
          <a:xfrm>
            <a:off x="14825932" y="239175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5" name="Google Shape;135;p1"/>
          <p:cNvSpPr txBox="1"/>
          <p:nvPr/>
        </p:nvSpPr>
        <p:spPr>
          <a:xfrm>
            <a:off x="13555625" y="3067847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6" name="Google Shape;136;p1"/>
          <p:cNvSpPr txBox="1"/>
          <p:nvPr/>
        </p:nvSpPr>
        <p:spPr>
          <a:xfrm>
            <a:off x="14190779" y="3067847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7" name="Google Shape;137;p1"/>
          <p:cNvSpPr txBox="1"/>
          <p:nvPr/>
        </p:nvSpPr>
        <p:spPr>
          <a:xfrm>
            <a:off x="14825932" y="3067847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8" name="Google Shape;138;p1"/>
          <p:cNvSpPr txBox="1"/>
          <p:nvPr/>
        </p:nvSpPr>
        <p:spPr>
          <a:xfrm>
            <a:off x="13555625" y="3743943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39" name="Google Shape;139;p1"/>
          <p:cNvSpPr txBox="1"/>
          <p:nvPr/>
        </p:nvSpPr>
        <p:spPr>
          <a:xfrm>
            <a:off x="14190779" y="3743943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0" name="Google Shape;140;p1"/>
          <p:cNvSpPr txBox="1"/>
          <p:nvPr/>
        </p:nvSpPr>
        <p:spPr>
          <a:xfrm>
            <a:off x="14825932" y="3743943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1" name="Google Shape;141;p1"/>
          <p:cNvSpPr txBox="1"/>
          <p:nvPr/>
        </p:nvSpPr>
        <p:spPr>
          <a:xfrm>
            <a:off x="13555625" y="44200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2" name="Google Shape;142;p1"/>
          <p:cNvSpPr txBox="1"/>
          <p:nvPr/>
        </p:nvSpPr>
        <p:spPr>
          <a:xfrm>
            <a:off x="14190779" y="44200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3" name="Google Shape;143;p1"/>
          <p:cNvSpPr txBox="1"/>
          <p:nvPr/>
        </p:nvSpPr>
        <p:spPr>
          <a:xfrm>
            <a:off x="14825932" y="44200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4" name="Google Shape;144;p1"/>
          <p:cNvSpPr txBox="1"/>
          <p:nvPr/>
        </p:nvSpPr>
        <p:spPr>
          <a:xfrm>
            <a:off x="13563625" y="50961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5" name="Google Shape;145;p1"/>
          <p:cNvSpPr txBox="1"/>
          <p:nvPr/>
        </p:nvSpPr>
        <p:spPr>
          <a:xfrm>
            <a:off x="14198779" y="50961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46" name="Google Shape;146;p1"/>
          <p:cNvSpPr txBox="1"/>
          <p:nvPr/>
        </p:nvSpPr>
        <p:spPr>
          <a:xfrm>
            <a:off x="14833932" y="5096140"/>
            <a:ext cx="495300" cy="523500"/>
          </a:xfrm>
          <a:prstGeom prst="rect">
            <a:avLst/>
          </a:prstGeom>
          <a:solidFill>
            <a:srgbClr val="C8DE56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2024-09-19T22:26:21Z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2024-09-19T00:00:00Z</vt:filetime>
  </property>
</Properties>
</file>