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9582150" cx="16040100"/>
  <p:notesSz cx="16040100" cy="9582150"/>
  <p:embeddedFontLst>
    <p:embeddedFont>
      <p:font typeface="Tahoma"/>
      <p:regular r:id="rId7"/>
      <p:bold r:id="rId8"/>
    </p:embeddedFont>
    <p:embeddedFont>
      <p:font typeface="Arial Black"/>
      <p:regular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  <p:ext uri="GoogleSlidesCustomDataVersion2">
      <go:slidesCustomData xmlns:go="http://customooxmlschemas.google.com/" r:id="rId10" roundtripDataSignature="AMtx7mhg85zKSWfW6LOfTQO62I3kxPlqc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customschemas.google.com/relationships/presentationmetadata" Target="metadata"/><Relationship Id="rId9" Type="http://schemas.openxmlformats.org/officeDocument/2006/relationships/font" Target="fonts/ArialBlack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Tahoma-regular.fntdata"/><Relationship Id="rId8" Type="http://schemas.openxmlformats.org/officeDocument/2006/relationships/font" Target="fonts/Tahoma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673875" y="718650"/>
            <a:ext cx="10693925" cy="3593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1604000" y="4551500"/>
            <a:ext cx="12832075" cy="43119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:notes"/>
          <p:cNvSpPr txBox="1"/>
          <p:nvPr>
            <p:ph idx="1" type="body"/>
          </p:nvPr>
        </p:nvSpPr>
        <p:spPr>
          <a:xfrm>
            <a:off x="1604000" y="4551500"/>
            <a:ext cx="12832075" cy="43119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1:notes"/>
          <p:cNvSpPr/>
          <p:nvPr>
            <p:ph idx="2" type="sldImg"/>
          </p:nvPr>
        </p:nvSpPr>
        <p:spPr>
          <a:xfrm>
            <a:off x="2673875" y="718650"/>
            <a:ext cx="10693925" cy="3593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1011519" y="988325"/>
            <a:ext cx="7896600" cy="495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2100"/>
              <a:buNone/>
              <a:defRPr b="0" i="0" sz="3050">
                <a:solidFill>
                  <a:srgbClr val="1A1A1A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1" type="ftr"/>
          </p:nvPr>
        </p:nvSpPr>
        <p:spPr>
          <a:xfrm>
            <a:off x="5455793" y="8911400"/>
            <a:ext cx="5134864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802322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11553444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0" name="Google Shape;20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3344499" y="462926"/>
            <a:ext cx="1693322" cy="24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ctrTitle"/>
          </p:nvPr>
        </p:nvSpPr>
        <p:spPr>
          <a:xfrm>
            <a:off x="1203483" y="2970466"/>
            <a:ext cx="13639483" cy="20122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2100"/>
              <a:buNone/>
              <a:defRPr b="0" i="0" sz="3050">
                <a:solidFill>
                  <a:srgbClr val="1A1A1A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subTitle"/>
          </p:nvPr>
        </p:nvSpPr>
        <p:spPr>
          <a:xfrm>
            <a:off x="2406967" y="5366004"/>
            <a:ext cx="11232515" cy="23955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1" type="ftr"/>
          </p:nvPr>
        </p:nvSpPr>
        <p:spPr>
          <a:xfrm>
            <a:off x="5455793" y="8911400"/>
            <a:ext cx="5134864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0" type="dt"/>
          </p:nvPr>
        </p:nvSpPr>
        <p:spPr>
          <a:xfrm>
            <a:off x="802322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11553444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1011519" y="988325"/>
            <a:ext cx="7896600" cy="495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2100"/>
              <a:buNone/>
              <a:defRPr b="0" i="0" sz="3050">
                <a:solidFill>
                  <a:srgbClr val="1A1A1A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802323" y="2203894"/>
            <a:ext cx="3985200" cy="479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1" type="ftr"/>
          </p:nvPr>
        </p:nvSpPr>
        <p:spPr>
          <a:xfrm>
            <a:off x="5455793" y="8911400"/>
            <a:ext cx="5134864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0" type="dt"/>
          </p:nvPr>
        </p:nvSpPr>
        <p:spPr>
          <a:xfrm>
            <a:off x="802322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11553444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1011519" y="988325"/>
            <a:ext cx="7896600" cy="495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2100"/>
              <a:buNone/>
              <a:defRPr b="0" i="0" sz="3050">
                <a:solidFill>
                  <a:srgbClr val="1A1A1A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802322" y="2203894"/>
            <a:ext cx="6980206" cy="63242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8263921" y="2203894"/>
            <a:ext cx="6980206" cy="63242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1" type="ftr"/>
          </p:nvPr>
        </p:nvSpPr>
        <p:spPr>
          <a:xfrm>
            <a:off x="5455793" y="8911400"/>
            <a:ext cx="5134864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0" type="dt"/>
          </p:nvPr>
        </p:nvSpPr>
        <p:spPr>
          <a:xfrm>
            <a:off x="802322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11553444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idx="11" type="ftr"/>
          </p:nvPr>
        </p:nvSpPr>
        <p:spPr>
          <a:xfrm>
            <a:off x="5455793" y="8911400"/>
            <a:ext cx="5134864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802322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2" type="sldNum"/>
          </p:nvPr>
        </p:nvSpPr>
        <p:spPr>
          <a:xfrm>
            <a:off x="11553444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/>
          <p:nvPr/>
        </p:nvSpPr>
        <p:spPr>
          <a:xfrm>
            <a:off x="7515836" y="2052560"/>
            <a:ext cx="704760" cy="628774"/>
          </a:xfrm>
          <a:custGeom>
            <a:rect b="b" l="l" r="r" t="t"/>
            <a:pathLst>
              <a:path extrusionOk="0" h="956310" w="1071879">
                <a:moveTo>
                  <a:pt x="580785" y="864338"/>
                </a:moveTo>
                <a:lnTo>
                  <a:pt x="490884" y="864338"/>
                </a:lnTo>
                <a:lnTo>
                  <a:pt x="490884" y="403348"/>
                </a:lnTo>
                <a:lnTo>
                  <a:pt x="378849" y="403348"/>
                </a:lnTo>
                <a:lnTo>
                  <a:pt x="356442" y="336146"/>
                </a:lnTo>
                <a:lnTo>
                  <a:pt x="358195" y="327403"/>
                </a:lnTo>
                <a:lnTo>
                  <a:pt x="362983" y="320285"/>
                </a:lnTo>
                <a:lnTo>
                  <a:pt x="370103" y="315498"/>
                </a:lnTo>
                <a:lnTo>
                  <a:pt x="378849" y="313746"/>
                </a:lnTo>
                <a:lnTo>
                  <a:pt x="490884" y="313746"/>
                </a:lnTo>
                <a:lnTo>
                  <a:pt x="490884" y="291891"/>
                </a:lnTo>
                <a:lnTo>
                  <a:pt x="448939" y="271012"/>
                </a:lnTo>
                <a:lnTo>
                  <a:pt x="415807" y="238570"/>
                </a:lnTo>
                <a:lnTo>
                  <a:pt x="394049" y="197139"/>
                </a:lnTo>
                <a:lnTo>
                  <a:pt x="386227" y="149292"/>
                </a:lnTo>
                <a:lnTo>
                  <a:pt x="393970" y="102138"/>
                </a:lnTo>
                <a:lnTo>
                  <a:pt x="415249" y="61160"/>
                </a:lnTo>
                <a:lnTo>
                  <a:pt x="447631" y="28830"/>
                </a:lnTo>
                <a:lnTo>
                  <a:pt x="488682" y="7619"/>
                </a:lnTo>
                <a:lnTo>
                  <a:pt x="535971" y="0"/>
                </a:lnTo>
                <a:lnTo>
                  <a:pt x="583205" y="7620"/>
                </a:lnTo>
                <a:lnTo>
                  <a:pt x="624235" y="28838"/>
                </a:lnTo>
                <a:lnTo>
                  <a:pt x="656595" y="61189"/>
                </a:lnTo>
                <a:lnTo>
                  <a:pt x="671296" y="89602"/>
                </a:lnTo>
                <a:lnTo>
                  <a:pt x="535971" y="89602"/>
                </a:lnTo>
                <a:lnTo>
                  <a:pt x="512672" y="94321"/>
                </a:lnTo>
                <a:lnTo>
                  <a:pt x="493650" y="107171"/>
                </a:lnTo>
                <a:lnTo>
                  <a:pt x="480829" y="126193"/>
                </a:lnTo>
                <a:lnTo>
                  <a:pt x="476128" y="149428"/>
                </a:lnTo>
                <a:lnTo>
                  <a:pt x="480829" y="172664"/>
                </a:lnTo>
                <a:lnTo>
                  <a:pt x="493650" y="191686"/>
                </a:lnTo>
                <a:lnTo>
                  <a:pt x="512672" y="204536"/>
                </a:lnTo>
                <a:lnTo>
                  <a:pt x="535971" y="209255"/>
                </a:lnTo>
                <a:lnTo>
                  <a:pt x="671314" y="209255"/>
                </a:lnTo>
                <a:lnTo>
                  <a:pt x="655862" y="238656"/>
                </a:lnTo>
                <a:lnTo>
                  <a:pt x="622729" y="271091"/>
                </a:lnTo>
                <a:lnTo>
                  <a:pt x="580785" y="292028"/>
                </a:lnTo>
                <a:lnTo>
                  <a:pt x="580785" y="313882"/>
                </a:lnTo>
                <a:lnTo>
                  <a:pt x="692820" y="313882"/>
                </a:lnTo>
                <a:lnTo>
                  <a:pt x="701566" y="315634"/>
                </a:lnTo>
                <a:lnTo>
                  <a:pt x="708685" y="320422"/>
                </a:lnTo>
                <a:lnTo>
                  <a:pt x="713474" y="327539"/>
                </a:lnTo>
                <a:lnTo>
                  <a:pt x="715199" y="336146"/>
                </a:lnTo>
                <a:lnTo>
                  <a:pt x="715226" y="381084"/>
                </a:lnTo>
                <a:lnTo>
                  <a:pt x="713474" y="389828"/>
                </a:lnTo>
                <a:lnTo>
                  <a:pt x="708685" y="396946"/>
                </a:lnTo>
                <a:lnTo>
                  <a:pt x="701566" y="401733"/>
                </a:lnTo>
                <a:lnTo>
                  <a:pt x="692820" y="403485"/>
                </a:lnTo>
                <a:lnTo>
                  <a:pt x="580785" y="403485"/>
                </a:lnTo>
                <a:lnTo>
                  <a:pt x="580785" y="864338"/>
                </a:lnTo>
                <a:close/>
              </a:path>
              <a:path extrusionOk="0" h="956310" w="1071879">
                <a:moveTo>
                  <a:pt x="671314" y="209255"/>
                </a:moveTo>
                <a:lnTo>
                  <a:pt x="535971" y="209255"/>
                </a:lnTo>
                <a:lnTo>
                  <a:pt x="559270" y="204555"/>
                </a:lnTo>
                <a:lnTo>
                  <a:pt x="578291" y="191737"/>
                </a:lnTo>
                <a:lnTo>
                  <a:pt x="591113" y="172721"/>
                </a:lnTo>
                <a:lnTo>
                  <a:pt x="595814" y="149428"/>
                </a:lnTo>
                <a:lnTo>
                  <a:pt x="591113" y="126136"/>
                </a:lnTo>
                <a:lnTo>
                  <a:pt x="578291" y="107120"/>
                </a:lnTo>
                <a:lnTo>
                  <a:pt x="559270" y="94302"/>
                </a:lnTo>
                <a:lnTo>
                  <a:pt x="535971" y="89602"/>
                </a:lnTo>
                <a:lnTo>
                  <a:pt x="671296" y="89602"/>
                </a:lnTo>
                <a:lnTo>
                  <a:pt x="677819" y="102208"/>
                </a:lnTo>
                <a:lnTo>
                  <a:pt x="685442" y="149428"/>
                </a:lnTo>
                <a:lnTo>
                  <a:pt x="677620" y="197256"/>
                </a:lnTo>
                <a:lnTo>
                  <a:pt x="671314" y="209255"/>
                </a:lnTo>
                <a:close/>
              </a:path>
              <a:path extrusionOk="0" h="956310" w="1071879">
                <a:moveTo>
                  <a:pt x="272416" y="657268"/>
                </a:moveTo>
                <a:lnTo>
                  <a:pt x="22114" y="657268"/>
                </a:lnTo>
                <a:lnTo>
                  <a:pt x="9243" y="653271"/>
                </a:lnTo>
                <a:lnTo>
                  <a:pt x="1432" y="643422"/>
                </a:lnTo>
                <a:lnTo>
                  <a:pt x="0" y="630934"/>
                </a:lnTo>
                <a:lnTo>
                  <a:pt x="6265" y="619023"/>
                </a:lnTo>
                <a:lnTo>
                  <a:pt x="131416" y="493907"/>
                </a:lnTo>
                <a:lnTo>
                  <a:pt x="138828" y="488990"/>
                </a:lnTo>
                <a:lnTo>
                  <a:pt x="147265" y="487351"/>
                </a:lnTo>
                <a:lnTo>
                  <a:pt x="155702" y="488990"/>
                </a:lnTo>
                <a:lnTo>
                  <a:pt x="163114" y="493907"/>
                </a:lnTo>
                <a:lnTo>
                  <a:pt x="288265" y="619023"/>
                </a:lnTo>
                <a:lnTo>
                  <a:pt x="294530" y="630934"/>
                </a:lnTo>
                <a:lnTo>
                  <a:pt x="293098" y="643422"/>
                </a:lnTo>
                <a:lnTo>
                  <a:pt x="285287" y="653271"/>
                </a:lnTo>
                <a:lnTo>
                  <a:pt x="272416" y="657268"/>
                </a:lnTo>
                <a:close/>
              </a:path>
              <a:path extrusionOk="0" h="956310" w="1071879">
                <a:moveTo>
                  <a:pt x="832217" y="864475"/>
                </a:moveTo>
                <a:lnTo>
                  <a:pt x="580785" y="864475"/>
                </a:lnTo>
                <a:lnTo>
                  <a:pt x="629051" y="857051"/>
                </a:lnTo>
                <a:lnTo>
                  <a:pt x="676791" y="844087"/>
                </a:lnTo>
                <a:lnTo>
                  <a:pt x="722752" y="825716"/>
                </a:lnTo>
                <a:lnTo>
                  <a:pt x="765676" y="802070"/>
                </a:lnTo>
                <a:lnTo>
                  <a:pt x="804310" y="773284"/>
                </a:lnTo>
                <a:lnTo>
                  <a:pt x="837397" y="739489"/>
                </a:lnTo>
                <a:lnTo>
                  <a:pt x="863683" y="700818"/>
                </a:lnTo>
                <a:lnTo>
                  <a:pt x="881912" y="657405"/>
                </a:lnTo>
                <a:lnTo>
                  <a:pt x="799253" y="657405"/>
                </a:lnTo>
                <a:lnTo>
                  <a:pt x="786382" y="653408"/>
                </a:lnTo>
                <a:lnTo>
                  <a:pt x="778571" y="643558"/>
                </a:lnTo>
                <a:lnTo>
                  <a:pt x="777138" y="631071"/>
                </a:lnTo>
                <a:lnTo>
                  <a:pt x="783404" y="619160"/>
                </a:lnTo>
                <a:lnTo>
                  <a:pt x="908555" y="494044"/>
                </a:lnTo>
                <a:lnTo>
                  <a:pt x="915967" y="489127"/>
                </a:lnTo>
                <a:lnTo>
                  <a:pt x="924404" y="487488"/>
                </a:lnTo>
                <a:lnTo>
                  <a:pt x="932840" y="489127"/>
                </a:lnTo>
                <a:lnTo>
                  <a:pt x="940252" y="494044"/>
                </a:lnTo>
                <a:lnTo>
                  <a:pt x="1065403" y="619160"/>
                </a:lnTo>
                <a:lnTo>
                  <a:pt x="1071746" y="631071"/>
                </a:lnTo>
                <a:lnTo>
                  <a:pt x="1070364" y="643422"/>
                </a:lnTo>
                <a:lnTo>
                  <a:pt x="1070302" y="643558"/>
                </a:lnTo>
                <a:lnTo>
                  <a:pt x="1062560" y="653292"/>
                </a:lnTo>
                <a:lnTo>
                  <a:pt x="1049691" y="657268"/>
                </a:lnTo>
                <a:lnTo>
                  <a:pt x="974409" y="657268"/>
                </a:lnTo>
                <a:lnTo>
                  <a:pt x="962211" y="700307"/>
                </a:lnTo>
                <a:lnTo>
                  <a:pt x="944029" y="740824"/>
                </a:lnTo>
                <a:lnTo>
                  <a:pt x="920332" y="778588"/>
                </a:lnTo>
                <a:lnTo>
                  <a:pt x="891588" y="813365"/>
                </a:lnTo>
                <a:lnTo>
                  <a:pt x="858262" y="844923"/>
                </a:lnTo>
                <a:lnTo>
                  <a:pt x="832217" y="864475"/>
                </a:lnTo>
                <a:close/>
              </a:path>
              <a:path extrusionOk="0" h="956310" w="1071879">
                <a:moveTo>
                  <a:pt x="535971" y="956126"/>
                </a:moveTo>
                <a:lnTo>
                  <a:pt x="486168" y="953799"/>
                </a:lnTo>
                <a:lnTo>
                  <a:pt x="436878" y="946908"/>
                </a:lnTo>
                <a:lnTo>
                  <a:pt x="388671" y="935591"/>
                </a:lnTo>
                <a:lnTo>
                  <a:pt x="342116" y="919986"/>
                </a:lnTo>
                <a:lnTo>
                  <a:pt x="297784" y="900230"/>
                </a:lnTo>
                <a:lnTo>
                  <a:pt x="256243" y="876460"/>
                </a:lnTo>
                <a:lnTo>
                  <a:pt x="218063" y="848815"/>
                </a:lnTo>
                <a:lnTo>
                  <a:pt x="183815" y="817432"/>
                </a:lnTo>
                <a:lnTo>
                  <a:pt x="154069" y="782448"/>
                </a:lnTo>
                <a:lnTo>
                  <a:pt x="129393" y="744002"/>
                </a:lnTo>
                <a:lnTo>
                  <a:pt x="110357" y="702229"/>
                </a:lnTo>
                <a:lnTo>
                  <a:pt x="97532" y="657268"/>
                </a:lnTo>
                <a:lnTo>
                  <a:pt x="189756" y="657268"/>
                </a:lnTo>
                <a:lnTo>
                  <a:pt x="207980" y="700603"/>
                </a:lnTo>
                <a:lnTo>
                  <a:pt x="234252" y="739237"/>
                </a:lnTo>
                <a:lnTo>
                  <a:pt x="267323" y="773027"/>
                </a:lnTo>
                <a:lnTo>
                  <a:pt x="305941" y="801831"/>
                </a:lnTo>
                <a:lnTo>
                  <a:pt x="348857" y="825507"/>
                </a:lnTo>
                <a:lnTo>
                  <a:pt x="394819" y="843912"/>
                </a:lnTo>
                <a:lnTo>
                  <a:pt x="442579" y="856903"/>
                </a:lnTo>
                <a:lnTo>
                  <a:pt x="490884" y="864338"/>
                </a:lnTo>
                <a:lnTo>
                  <a:pt x="580785" y="864338"/>
                </a:lnTo>
                <a:lnTo>
                  <a:pt x="580785" y="864475"/>
                </a:lnTo>
                <a:lnTo>
                  <a:pt x="832217" y="864475"/>
                </a:lnTo>
                <a:lnTo>
                  <a:pt x="820823" y="873029"/>
                </a:lnTo>
                <a:lnTo>
                  <a:pt x="779737" y="897449"/>
                </a:lnTo>
                <a:lnTo>
                  <a:pt x="735473" y="917952"/>
                </a:lnTo>
                <a:lnTo>
                  <a:pt x="688496" y="934304"/>
                </a:lnTo>
                <a:lnTo>
                  <a:pt x="639276" y="946272"/>
                </a:lnTo>
                <a:lnTo>
                  <a:pt x="588278" y="953624"/>
                </a:lnTo>
                <a:lnTo>
                  <a:pt x="535971" y="95612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" name="Google Shape;7;p2"/>
          <p:cNvSpPr/>
          <p:nvPr/>
        </p:nvSpPr>
        <p:spPr>
          <a:xfrm>
            <a:off x="2006378" y="2017004"/>
            <a:ext cx="838437" cy="699897"/>
          </a:xfrm>
          <a:custGeom>
            <a:rect b="b" l="l" r="r" t="t"/>
            <a:pathLst>
              <a:path extrusionOk="0" h="838200" w="958214">
                <a:moveTo>
                  <a:pt x="544187" y="179102"/>
                </a:moveTo>
                <a:lnTo>
                  <a:pt x="509688" y="179102"/>
                </a:lnTo>
                <a:lnTo>
                  <a:pt x="497739" y="176443"/>
                </a:lnTo>
                <a:lnTo>
                  <a:pt x="488228" y="169333"/>
                </a:lnTo>
                <a:lnTo>
                  <a:pt x="482465" y="159066"/>
                </a:lnTo>
                <a:lnTo>
                  <a:pt x="481759" y="146938"/>
                </a:lnTo>
                <a:lnTo>
                  <a:pt x="496485" y="101538"/>
                </a:lnTo>
                <a:lnTo>
                  <a:pt x="522080" y="62341"/>
                </a:lnTo>
                <a:lnTo>
                  <a:pt x="556748" y="31151"/>
                </a:lnTo>
                <a:lnTo>
                  <a:pt x="598695" y="9770"/>
                </a:lnTo>
                <a:lnTo>
                  <a:pt x="646125" y="0"/>
                </a:lnTo>
                <a:lnTo>
                  <a:pt x="697244" y="3642"/>
                </a:lnTo>
                <a:lnTo>
                  <a:pt x="745301" y="21487"/>
                </a:lnTo>
                <a:lnTo>
                  <a:pt x="785888" y="51972"/>
                </a:lnTo>
                <a:lnTo>
                  <a:pt x="814460" y="89945"/>
                </a:lnTo>
                <a:lnTo>
                  <a:pt x="648423" y="89945"/>
                </a:lnTo>
                <a:lnTo>
                  <a:pt x="614127" y="101209"/>
                </a:lnTo>
                <a:lnTo>
                  <a:pt x="587506" y="124456"/>
                </a:lnTo>
                <a:lnTo>
                  <a:pt x="571704" y="156519"/>
                </a:lnTo>
                <a:lnTo>
                  <a:pt x="567848" y="165475"/>
                </a:lnTo>
                <a:lnTo>
                  <a:pt x="561693" y="172635"/>
                </a:lnTo>
                <a:lnTo>
                  <a:pt x="553665" y="177382"/>
                </a:lnTo>
                <a:lnTo>
                  <a:pt x="544187" y="179102"/>
                </a:lnTo>
                <a:close/>
              </a:path>
              <a:path extrusionOk="0" h="838200" w="958214">
                <a:moveTo>
                  <a:pt x="658774" y="359078"/>
                </a:moveTo>
                <a:lnTo>
                  <a:pt x="29981" y="359078"/>
                </a:lnTo>
                <a:lnTo>
                  <a:pt x="18308" y="356704"/>
                </a:lnTo>
                <a:lnTo>
                  <a:pt x="8778" y="350250"/>
                </a:lnTo>
                <a:lnTo>
                  <a:pt x="2355" y="340717"/>
                </a:lnTo>
                <a:lnTo>
                  <a:pt x="0" y="329105"/>
                </a:lnTo>
                <a:lnTo>
                  <a:pt x="0" y="299132"/>
                </a:lnTo>
                <a:lnTo>
                  <a:pt x="2355" y="287519"/>
                </a:lnTo>
                <a:lnTo>
                  <a:pt x="8778" y="277986"/>
                </a:lnTo>
                <a:lnTo>
                  <a:pt x="18308" y="271532"/>
                </a:lnTo>
                <a:lnTo>
                  <a:pt x="29981" y="269158"/>
                </a:lnTo>
                <a:lnTo>
                  <a:pt x="658911" y="269158"/>
                </a:lnTo>
                <a:lnTo>
                  <a:pt x="699730" y="259302"/>
                </a:lnTo>
                <a:lnTo>
                  <a:pt x="730819" y="233009"/>
                </a:lnTo>
                <a:lnTo>
                  <a:pt x="747278" y="195194"/>
                </a:lnTo>
                <a:lnTo>
                  <a:pt x="744202" y="150771"/>
                </a:lnTo>
                <a:lnTo>
                  <a:pt x="722605" y="115374"/>
                </a:lnTo>
                <a:lnTo>
                  <a:pt x="687250" y="93835"/>
                </a:lnTo>
                <a:lnTo>
                  <a:pt x="648423" y="89945"/>
                </a:lnTo>
                <a:lnTo>
                  <a:pt x="814460" y="89945"/>
                </a:lnTo>
                <a:lnTo>
                  <a:pt x="816413" y="92541"/>
                </a:lnTo>
                <a:lnTo>
                  <a:pt x="834284" y="140643"/>
                </a:lnTo>
                <a:lnTo>
                  <a:pt x="838104" y="189330"/>
                </a:lnTo>
                <a:lnTo>
                  <a:pt x="829711" y="234763"/>
                </a:lnTo>
                <a:lnTo>
                  <a:pt x="810654" y="275399"/>
                </a:lnTo>
                <a:lnTo>
                  <a:pt x="782482" y="309692"/>
                </a:lnTo>
                <a:lnTo>
                  <a:pt x="746746" y="336099"/>
                </a:lnTo>
                <a:lnTo>
                  <a:pt x="704993" y="353076"/>
                </a:lnTo>
                <a:lnTo>
                  <a:pt x="658774" y="359078"/>
                </a:lnTo>
                <a:close/>
              </a:path>
              <a:path extrusionOk="0" h="838200" w="958214">
                <a:moveTo>
                  <a:pt x="455343" y="688021"/>
                </a:moveTo>
                <a:lnTo>
                  <a:pt x="289035" y="688021"/>
                </a:lnTo>
                <a:lnTo>
                  <a:pt x="327881" y="684131"/>
                </a:lnTo>
                <a:lnTo>
                  <a:pt x="346925" y="675427"/>
                </a:lnTo>
                <a:lnTo>
                  <a:pt x="363287" y="662540"/>
                </a:lnTo>
                <a:lnTo>
                  <a:pt x="376184" y="646215"/>
                </a:lnTo>
                <a:lnTo>
                  <a:pt x="384833" y="627195"/>
                </a:lnTo>
                <a:lnTo>
                  <a:pt x="387909" y="582657"/>
                </a:lnTo>
                <a:lnTo>
                  <a:pt x="371450" y="544854"/>
                </a:lnTo>
                <a:lnTo>
                  <a:pt x="340361" y="518626"/>
                </a:lnTo>
                <a:lnTo>
                  <a:pt x="299542" y="508808"/>
                </a:lnTo>
                <a:lnTo>
                  <a:pt x="29981" y="508808"/>
                </a:lnTo>
                <a:lnTo>
                  <a:pt x="18308" y="506434"/>
                </a:lnTo>
                <a:lnTo>
                  <a:pt x="8778" y="499980"/>
                </a:lnTo>
                <a:lnTo>
                  <a:pt x="2355" y="490446"/>
                </a:lnTo>
                <a:lnTo>
                  <a:pt x="0" y="478834"/>
                </a:lnTo>
                <a:lnTo>
                  <a:pt x="0" y="448861"/>
                </a:lnTo>
                <a:lnTo>
                  <a:pt x="2355" y="437249"/>
                </a:lnTo>
                <a:lnTo>
                  <a:pt x="8778" y="427716"/>
                </a:lnTo>
                <a:lnTo>
                  <a:pt x="18308" y="421261"/>
                </a:lnTo>
                <a:lnTo>
                  <a:pt x="29981" y="418888"/>
                </a:lnTo>
                <a:lnTo>
                  <a:pt x="299542" y="418888"/>
                </a:lnTo>
                <a:lnTo>
                  <a:pt x="345761" y="424890"/>
                </a:lnTo>
                <a:lnTo>
                  <a:pt x="387517" y="441867"/>
                </a:lnTo>
                <a:lnTo>
                  <a:pt x="423261" y="468274"/>
                </a:lnTo>
                <a:lnTo>
                  <a:pt x="451447" y="502567"/>
                </a:lnTo>
                <a:lnTo>
                  <a:pt x="470529" y="543203"/>
                </a:lnTo>
                <a:lnTo>
                  <a:pt x="478958" y="588636"/>
                </a:lnTo>
                <a:lnTo>
                  <a:pt x="475188" y="637323"/>
                </a:lnTo>
                <a:lnTo>
                  <a:pt x="457337" y="685367"/>
                </a:lnTo>
                <a:lnTo>
                  <a:pt x="455343" y="688021"/>
                </a:lnTo>
                <a:close/>
              </a:path>
              <a:path extrusionOk="0" h="838200" w="958214">
                <a:moveTo>
                  <a:pt x="919617" y="748320"/>
                </a:moveTo>
                <a:lnTo>
                  <a:pt x="748583" y="748320"/>
                </a:lnTo>
                <a:lnTo>
                  <a:pt x="797690" y="737756"/>
                </a:lnTo>
                <a:lnTo>
                  <a:pt x="837004" y="709177"/>
                </a:lnTo>
                <a:lnTo>
                  <a:pt x="861919" y="667254"/>
                </a:lnTo>
                <a:lnTo>
                  <a:pt x="867825" y="616657"/>
                </a:lnTo>
                <a:lnTo>
                  <a:pt x="854618" y="573591"/>
                </a:lnTo>
                <a:lnTo>
                  <a:pt x="826754" y="539431"/>
                </a:lnTo>
                <a:lnTo>
                  <a:pt x="788314" y="516921"/>
                </a:lnTo>
                <a:lnTo>
                  <a:pt x="743380" y="508808"/>
                </a:lnTo>
                <a:lnTo>
                  <a:pt x="520229" y="508808"/>
                </a:lnTo>
                <a:lnTo>
                  <a:pt x="513217" y="492666"/>
                </a:lnTo>
                <a:lnTo>
                  <a:pt x="485456" y="447629"/>
                </a:lnTo>
                <a:lnTo>
                  <a:pt x="456433" y="419025"/>
                </a:lnTo>
                <a:lnTo>
                  <a:pt x="739958" y="419025"/>
                </a:lnTo>
                <a:lnTo>
                  <a:pt x="787989" y="424213"/>
                </a:lnTo>
                <a:lnTo>
                  <a:pt x="832793" y="439168"/>
                </a:lnTo>
                <a:lnTo>
                  <a:pt x="872934" y="462794"/>
                </a:lnTo>
                <a:lnTo>
                  <a:pt x="906977" y="493998"/>
                </a:lnTo>
                <a:lnTo>
                  <a:pt x="933489" y="531684"/>
                </a:lnTo>
                <a:lnTo>
                  <a:pt x="951035" y="574760"/>
                </a:lnTo>
                <a:lnTo>
                  <a:pt x="958180" y="622131"/>
                </a:lnTo>
                <a:lnTo>
                  <a:pt x="953884" y="671457"/>
                </a:lnTo>
                <a:lnTo>
                  <a:pt x="938830" y="716840"/>
                </a:lnTo>
                <a:lnTo>
                  <a:pt x="919617" y="748320"/>
                </a:lnTo>
                <a:close/>
              </a:path>
              <a:path extrusionOk="0" h="838200" w="958214">
                <a:moveTo>
                  <a:pt x="287087" y="777966"/>
                </a:moveTo>
                <a:lnTo>
                  <a:pt x="239690" y="768196"/>
                </a:lnTo>
                <a:lnTo>
                  <a:pt x="197755" y="746814"/>
                </a:lnTo>
                <a:lnTo>
                  <a:pt x="163076" y="715625"/>
                </a:lnTo>
                <a:lnTo>
                  <a:pt x="137447" y="676428"/>
                </a:lnTo>
                <a:lnTo>
                  <a:pt x="122664" y="631027"/>
                </a:lnTo>
                <a:lnTo>
                  <a:pt x="123274" y="618900"/>
                </a:lnTo>
                <a:lnTo>
                  <a:pt x="128979" y="608633"/>
                </a:lnTo>
                <a:lnTo>
                  <a:pt x="138508" y="601522"/>
                </a:lnTo>
                <a:lnTo>
                  <a:pt x="150592" y="598864"/>
                </a:lnTo>
                <a:lnTo>
                  <a:pt x="184818" y="598864"/>
                </a:lnTo>
                <a:lnTo>
                  <a:pt x="194296" y="600584"/>
                </a:lnTo>
                <a:lnTo>
                  <a:pt x="202324" y="605331"/>
                </a:lnTo>
                <a:lnTo>
                  <a:pt x="208479" y="612491"/>
                </a:lnTo>
                <a:lnTo>
                  <a:pt x="212335" y="621447"/>
                </a:lnTo>
                <a:lnTo>
                  <a:pt x="228079" y="653509"/>
                </a:lnTo>
                <a:lnTo>
                  <a:pt x="254707" y="676757"/>
                </a:lnTo>
                <a:lnTo>
                  <a:pt x="289035" y="688021"/>
                </a:lnTo>
                <a:lnTo>
                  <a:pt x="455343" y="688021"/>
                </a:lnTo>
                <a:lnTo>
                  <a:pt x="426844" y="725943"/>
                </a:lnTo>
                <a:lnTo>
                  <a:pt x="386264" y="756459"/>
                </a:lnTo>
                <a:lnTo>
                  <a:pt x="338149" y="774324"/>
                </a:lnTo>
                <a:lnTo>
                  <a:pt x="287087" y="777966"/>
                </a:lnTo>
                <a:close/>
              </a:path>
              <a:path extrusionOk="0" h="838200" w="958214">
                <a:moveTo>
                  <a:pt x="748719" y="838103"/>
                </a:moveTo>
                <a:lnTo>
                  <a:pt x="700689" y="832544"/>
                </a:lnTo>
                <a:lnTo>
                  <a:pt x="656670" y="816717"/>
                </a:lnTo>
                <a:lnTo>
                  <a:pt x="617892" y="791894"/>
                </a:lnTo>
                <a:lnTo>
                  <a:pt x="585582" y="759350"/>
                </a:lnTo>
                <a:lnTo>
                  <a:pt x="560970" y="720359"/>
                </a:lnTo>
                <a:lnTo>
                  <a:pt x="545366" y="676428"/>
                </a:lnTo>
                <a:lnTo>
                  <a:pt x="545298" y="675427"/>
                </a:lnTo>
                <a:lnTo>
                  <a:pt x="545417" y="669544"/>
                </a:lnTo>
                <a:lnTo>
                  <a:pt x="548414" y="663858"/>
                </a:lnTo>
                <a:lnTo>
                  <a:pt x="553541" y="659891"/>
                </a:lnTo>
                <a:lnTo>
                  <a:pt x="560068" y="658400"/>
                </a:lnTo>
                <a:lnTo>
                  <a:pt x="628656" y="658400"/>
                </a:lnTo>
                <a:lnTo>
                  <a:pt x="634132" y="662643"/>
                </a:lnTo>
                <a:lnTo>
                  <a:pt x="636322" y="668939"/>
                </a:lnTo>
                <a:lnTo>
                  <a:pt x="653632" y="700858"/>
                </a:lnTo>
                <a:lnTo>
                  <a:pt x="679310" y="725977"/>
                </a:lnTo>
                <a:lnTo>
                  <a:pt x="711559" y="742422"/>
                </a:lnTo>
                <a:lnTo>
                  <a:pt x="748583" y="748320"/>
                </a:lnTo>
                <a:lnTo>
                  <a:pt x="919617" y="748320"/>
                </a:lnTo>
                <a:lnTo>
                  <a:pt x="914348" y="756952"/>
                </a:lnTo>
                <a:lnTo>
                  <a:pt x="881767" y="790462"/>
                </a:lnTo>
                <a:lnTo>
                  <a:pt x="842416" y="816043"/>
                </a:lnTo>
                <a:lnTo>
                  <a:pt x="797624" y="832367"/>
                </a:lnTo>
                <a:lnTo>
                  <a:pt x="748719" y="83810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" name="Google Shape;8;p2"/>
          <p:cNvSpPr/>
          <p:nvPr/>
        </p:nvSpPr>
        <p:spPr>
          <a:xfrm>
            <a:off x="12891603" y="2074900"/>
            <a:ext cx="562019" cy="642003"/>
          </a:xfrm>
          <a:custGeom>
            <a:rect b="b" l="l" r="r" t="t"/>
            <a:pathLst>
              <a:path extrusionOk="0" h="958214" w="838834">
                <a:moveTo>
                  <a:pt x="149795" y="179732"/>
                </a:moveTo>
                <a:lnTo>
                  <a:pt x="86947" y="179732"/>
                </a:lnTo>
                <a:lnTo>
                  <a:pt x="75287" y="177484"/>
                </a:lnTo>
                <a:lnTo>
                  <a:pt x="66271" y="171501"/>
                </a:lnTo>
                <a:lnTo>
                  <a:pt x="60952" y="162927"/>
                </a:lnTo>
                <a:lnTo>
                  <a:pt x="60383" y="152902"/>
                </a:lnTo>
                <a:lnTo>
                  <a:pt x="75625" y="111489"/>
                </a:lnTo>
                <a:lnTo>
                  <a:pt x="102942" y="74750"/>
                </a:lnTo>
                <a:lnTo>
                  <a:pt x="140604" y="43957"/>
                </a:lnTo>
                <a:lnTo>
                  <a:pt x="186882" y="20385"/>
                </a:lnTo>
                <a:lnTo>
                  <a:pt x="240043" y="5308"/>
                </a:lnTo>
                <a:lnTo>
                  <a:pt x="298359" y="0"/>
                </a:lnTo>
                <a:lnTo>
                  <a:pt x="351106" y="4386"/>
                </a:lnTo>
                <a:lnTo>
                  <a:pt x="399633" y="16895"/>
                </a:lnTo>
                <a:lnTo>
                  <a:pt x="442777" y="36545"/>
                </a:lnTo>
                <a:lnTo>
                  <a:pt x="479376" y="62358"/>
                </a:lnTo>
                <a:lnTo>
                  <a:pt x="508265" y="93356"/>
                </a:lnTo>
                <a:lnTo>
                  <a:pt x="749981" y="93356"/>
                </a:lnTo>
                <a:lnTo>
                  <a:pt x="768114" y="103896"/>
                </a:lnTo>
                <a:lnTo>
                  <a:pt x="785132" y="119775"/>
                </a:lnTo>
                <a:lnTo>
                  <a:pt x="179782" y="119775"/>
                </a:lnTo>
                <a:lnTo>
                  <a:pt x="149795" y="179732"/>
                </a:lnTo>
                <a:close/>
              </a:path>
              <a:path extrusionOk="0" h="958214" w="838834">
                <a:moveTo>
                  <a:pt x="749981" y="93356"/>
                </a:moveTo>
                <a:lnTo>
                  <a:pt x="508265" y="93356"/>
                </a:lnTo>
                <a:lnTo>
                  <a:pt x="535079" y="80337"/>
                </a:lnTo>
                <a:lnTo>
                  <a:pt x="566680" y="69726"/>
                </a:lnTo>
                <a:lnTo>
                  <a:pt x="599245" y="62576"/>
                </a:lnTo>
                <a:lnTo>
                  <a:pt x="628895" y="59956"/>
                </a:lnTo>
                <a:lnTo>
                  <a:pt x="629854" y="59956"/>
                </a:lnTo>
                <a:lnTo>
                  <a:pt x="680997" y="65264"/>
                </a:lnTo>
                <a:lnTo>
                  <a:pt x="727591" y="80341"/>
                </a:lnTo>
                <a:lnTo>
                  <a:pt x="749981" y="93356"/>
                </a:lnTo>
                <a:close/>
              </a:path>
              <a:path extrusionOk="0" h="958214" w="838834">
                <a:moveTo>
                  <a:pt x="243589" y="419146"/>
                </a:moveTo>
                <a:lnTo>
                  <a:pt x="236469" y="419146"/>
                </a:lnTo>
                <a:lnTo>
                  <a:pt x="231403" y="416956"/>
                </a:lnTo>
                <a:lnTo>
                  <a:pt x="228801" y="414218"/>
                </a:lnTo>
                <a:lnTo>
                  <a:pt x="199206" y="371933"/>
                </a:lnTo>
                <a:lnTo>
                  <a:pt x="183975" y="329314"/>
                </a:lnTo>
                <a:lnTo>
                  <a:pt x="180991" y="287363"/>
                </a:lnTo>
                <a:lnTo>
                  <a:pt x="188134" y="247080"/>
                </a:lnTo>
                <a:lnTo>
                  <a:pt x="193162" y="232474"/>
                </a:lnTo>
                <a:lnTo>
                  <a:pt x="199499" y="218214"/>
                </a:lnTo>
                <a:lnTo>
                  <a:pt x="206966" y="204288"/>
                </a:lnTo>
                <a:lnTo>
                  <a:pt x="215382" y="190683"/>
                </a:lnTo>
                <a:lnTo>
                  <a:pt x="179782" y="119775"/>
                </a:lnTo>
                <a:lnTo>
                  <a:pt x="785132" y="119775"/>
                </a:lnTo>
                <a:lnTo>
                  <a:pt x="801091" y="134665"/>
                </a:lnTo>
                <a:lnTo>
                  <a:pt x="825016" y="171366"/>
                </a:lnTo>
                <a:lnTo>
                  <a:pt x="827677" y="179595"/>
                </a:lnTo>
                <a:lnTo>
                  <a:pt x="718855" y="179595"/>
                </a:lnTo>
                <a:lnTo>
                  <a:pt x="688869" y="239551"/>
                </a:lnTo>
                <a:lnTo>
                  <a:pt x="553861" y="239551"/>
                </a:lnTo>
                <a:lnTo>
                  <a:pt x="555263" y="253193"/>
                </a:lnTo>
                <a:lnTo>
                  <a:pt x="557393" y="278792"/>
                </a:lnTo>
                <a:lnTo>
                  <a:pt x="557529" y="281028"/>
                </a:lnTo>
                <a:lnTo>
                  <a:pt x="466366" y="281028"/>
                </a:lnTo>
                <a:lnTo>
                  <a:pt x="465870" y="286366"/>
                </a:lnTo>
                <a:lnTo>
                  <a:pt x="375584" y="286366"/>
                </a:lnTo>
                <a:lnTo>
                  <a:pt x="250846" y="414903"/>
                </a:lnTo>
                <a:lnTo>
                  <a:pt x="248381" y="417230"/>
                </a:lnTo>
                <a:lnTo>
                  <a:pt x="243589" y="419146"/>
                </a:lnTo>
                <a:close/>
              </a:path>
              <a:path extrusionOk="0" h="958214" w="838834">
                <a:moveTo>
                  <a:pt x="815524" y="239551"/>
                </a:moveTo>
                <a:lnTo>
                  <a:pt x="748842" y="239551"/>
                </a:lnTo>
                <a:lnTo>
                  <a:pt x="718855" y="179595"/>
                </a:lnTo>
                <a:lnTo>
                  <a:pt x="827677" y="179595"/>
                </a:lnTo>
                <a:lnTo>
                  <a:pt x="838390" y="212721"/>
                </a:lnTo>
                <a:lnTo>
                  <a:pt x="838527" y="213679"/>
                </a:lnTo>
                <a:lnTo>
                  <a:pt x="838664" y="215459"/>
                </a:lnTo>
                <a:lnTo>
                  <a:pt x="838664" y="216417"/>
                </a:lnTo>
                <a:lnTo>
                  <a:pt x="836839" y="225403"/>
                </a:lnTo>
                <a:lnTo>
                  <a:pt x="831869" y="232758"/>
                </a:lnTo>
                <a:lnTo>
                  <a:pt x="824512" y="237727"/>
                </a:lnTo>
                <a:lnTo>
                  <a:pt x="815524" y="239551"/>
                </a:lnTo>
                <a:close/>
              </a:path>
              <a:path extrusionOk="0" h="958214" w="838834">
                <a:moveTo>
                  <a:pt x="539188" y="658698"/>
                </a:moveTo>
                <a:lnTo>
                  <a:pt x="447196" y="658698"/>
                </a:lnTo>
                <a:lnTo>
                  <a:pt x="458422" y="593419"/>
                </a:lnTo>
                <a:lnTo>
                  <a:pt x="465780" y="529077"/>
                </a:lnTo>
                <a:lnTo>
                  <a:pt x="469928" y="467378"/>
                </a:lnTo>
                <a:lnTo>
                  <a:pt x="471324" y="417230"/>
                </a:lnTo>
                <a:lnTo>
                  <a:pt x="471427" y="393093"/>
                </a:lnTo>
                <a:lnTo>
                  <a:pt x="471230" y="358741"/>
                </a:lnTo>
                <a:lnTo>
                  <a:pt x="469679" y="314849"/>
                </a:lnTo>
                <a:lnTo>
                  <a:pt x="467598" y="281165"/>
                </a:lnTo>
                <a:lnTo>
                  <a:pt x="466366" y="281028"/>
                </a:lnTo>
                <a:lnTo>
                  <a:pt x="557529" y="281028"/>
                </a:lnTo>
                <a:lnTo>
                  <a:pt x="559610" y="315216"/>
                </a:lnTo>
                <a:lnTo>
                  <a:pt x="561222" y="359866"/>
                </a:lnTo>
                <a:lnTo>
                  <a:pt x="561600" y="410030"/>
                </a:lnTo>
                <a:lnTo>
                  <a:pt x="561493" y="417230"/>
                </a:lnTo>
                <a:lnTo>
                  <a:pt x="560129" y="470788"/>
                </a:lnTo>
                <a:lnTo>
                  <a:pt x="556105" y="533695"/>
                </a:lnTo>
                <a:lnTo>
                  <a:pt x="548893" y="599569"/>
                </a:lnTo>
                <a:lnTo>
                  <a:pt x="539188" y="658698"/>
                </a:lnTo>
                <a:close/>
              </a:path>
              <a:path extrusionOk="0" h="958214" w="838834">
                <a:moveTo>
                  <a:pt x="659019" y="958206"/>
                </a:moveTo>
                <a:lnTo>
                  <a:pt x="59973" y="958206"/>
                </a:lnTo>
                <a:lnTo>
                  <a:pt x="37335" y="953885"/>
                </a:lnTo>
                <a:lnTo>
                  <a:pt x="18330" y="942019"/>
                </a:lnTo>
                <a:lnTo>
                  <a:pt x="5153" y="924249"/>
                </a:lnTo>
                <a:lnTo>
                  <a:pt x="32" y="902356"/>
                </a:lnTo>
                <a:lnTo>
                  <a:pt x="0" y="898386"/>
                </a:lnTo>
                <a:lnTo>
                  <a:pt x="4870" y="850128"/>
                </a:lnTo>
                <a:lnTo>
                  <a:pt x="18840" y="805171"/>
                </a:lnTo>
                <a:lnTo>
                  <a:pt x="40941" y="764481"/>
                </a:lnTo>
                <a:lnTo>
                  <a:pt x="70208" y="729023"/>
                </a:lnTo>
                <a:lnTo>
                  <a:pt x="105675" y="699764"/>
                </a:lnTo>
                <a:lnTo>
                  <a:pt x="146376" y="677670"/>
                </a:lnTo>
                <a:lnTo>
                  <a:pt x="191346" y="663704"/>
                </a:lnTo>
                <a:lnTo>
                  <a:pt x="239618" y="658835"/>
                </a:lnTo>
                <a:lnTo>
                  <a:pt x="280148" y="658835"/>
                </a:lnTo>
                <a:lnTo>
                  <a:pt x="293830" y="624117"/>
                </a:lnTo>
                <a:lnTo>
                  <a:pt x="308269" y="584679"/>
                </a:lnTo>
                <a:lnTo>
                  <a:pt x="322836" y="541188"/>
                </a:lnTo>
                <a:lnTo>
                  <a:pt x="336903" y="494314"/>
                </a:lnTo>
                <a:lnTo>
                  <a:pt x="349840" y="444726"/>
                </a:lnTo>
                <a:lnTo>
                  <a:pt x="361019" y="393093"/>
                </a:lnTo>
                <a:lnTo>
                  <a:pt x="369810" y="340083"/>
                </a:lnTo>
                <a:lnTo>
                  <a:pt x="375584" y="286366"/>
                </a:lnTo>
                <a:lnTo>
                  <a:pt x="465870" y="286366"/>
                </a:lnTo>
                <a:lnTo>
                  <a:pt x="461451" y="333941"/>
                </a:lnTo>
                <a:lnTo>
                  <a:pt x="453719" y="386276"/>
                </a:lnTo>
                <a:lnTo>
                  <a:pt x="443681" y="437508"/>
                </a:lnTo>
                <a:lnTo>
                  <a:pt x="431843" y="487110"/>
                </a:lnTo>
                <a:lnTo>
                  <a:pt x="418716" y="534557"/>
                </a:lnTo>
                <a:lnTo>
                  <a:pt x="404807" y="579321"/>
                </a:lnTo>
                <a:lnTo>
                  <a:pt x="390626" y="620876"/>
                </a:lnTo>
                <a:lnTo>
                  <a:pt x="376680" y="658698"/>
                </a:lnTo>
                <a:lnTo>
                  <a:pt x="539188" y="658698"/>
                </a:lnTo>
                <a:lnTo>
                  <a:pt x="537840" y="666911"/>
                </a:lnTo>
                <a:lnTo>
                  <a:pt x="581028" y="682345"/>
                </a:lnTo>
                <a:lnTo>
                  <a:pt x="619963" y="705303"/>
                </a:lnTo>
                <a:lnTo>
                  <a:pt x="653726" y="734911"/>
                </a:lnTo>
                <a:lnTo>
                  <a:pt x="664458" y="748632"/>
                </a:lnTo>
                <a:lnTo>
                  <a:pt x="239618" y="748632"/>
                </a:lnTo>
                <a:lnTo>
                  <a:pt x="190169" y="758127"/>
                </a:lnTo>
                <a:lnTo>
                  <a:pt x="146047" y="783829"/>
                </a:lnTo>
                <a:lnTo>
                  <a:pt x="112015" y="821877"/>
                </a:lnTo>
                <a:lnTo>
                  <a:pt x="92835" y="868408"/>
                </a:lnTo>
                <a:lnTo>
                  <a:pt x="715926" y="868408"/>
                </a:lnTo>
                <a:lnTo>
                  <a:pt x="718718" y="902356"/>
                </a:lnTo>
                <a:lnTo>
                  <a:pt x="713646" y="924365"/>
                </a:lnTo>
                <a:lnTo>
                  <a:pt x="700524" y="942087"/>
                </a:lnTo>
                <a:lnTo>
                  <a:pt x="681575" y="953907"/>
                </a:lnTo>
                <a:lnTo>
                  <a:pt x="659019" y="958206"/>
                </a:lnTo>
                <a:close/>
              </a:path>
              <a:path extrusionOk="0" h="958214" w="838834">
                <a:moveTo>
                  <a:pt x="715926" y="868408"/>
                </a:moveTo>
                <a:lnTo>
                  <a:pt x="625883" y="868408"/>
                </a:lnTo>
                <a:lnTo>
                  <a:pt x="606801" y="821800"/>
                </a:lnTo>
                <a:lnTo>
                  <a:pt x="572842" y="783727"/>
                </a:lnTo>
                <a:lnTo>
                  <a:pt x="528741" y="758050"/>
                </a:lnTo>
                <a:lnTo>
                  <a:pt x="479237" y="748632"/>
                </a:lnTo>
                <a:lnTo>
                  <a:pt x="664458" y="748632"/>
                </a:lnTo>
                <a:lnTo>
                  <a:pt x="681400" y="770294"/>
                </a:lnTo>
                <a:lnTo>
                  <a:pt x="702068" y="810578"/>
                </a:lnTo>
                <a:lnTo>
                  <a:pt x="714814" y="854890"/>
                </a:lnTo>
                <a:lnTo>
                  <a:pt x="715926" y="86840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" name="Google Shape;9;p2"/>
          <p:cNvSpPr/>
          <p:nvPr/>
        </p:nvSpPr>
        <p:spPr>
          <a:xfrm>
            <a:off x="5379007" y="1950593"/>
            <a:ext cx="0" cy="1299845"/>
          </a:xfrm>
          <a:custGeom>
            <a:rect b="b" l="l" r="r" t="t"/>
            <a:pathLst>
              <a:path extrusionOk="0" h="1299845" w="120000">
                <a:moveTo>
                  <a:pt x="0" y="0"/>
                </a:moveTo>
                <a:lnTo>
                  <a:pt x="0" y="1299582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10755865" y="1851718"/>
            <a:ext cx="0" cy="1299845"/>
          </a:xfrm>
          <a:custGeom>
            <a:rect b="b" l="l" r="r" t="t"/>
            <a:pathLst>
              <a:path extrusionOk="0" h="1299845" w="120000">
                <a:moveTo>
                  <a:pt x="0" y="0"/>
                </a:moveTo>
                <a:lnTo>
                  <a:pt x="0" y="1299582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title"/>
          </p:nvPr>
        </p:nvSpPr>
        <p:spPr>
          <a:xfrm>
            <a:off x="1011519" y="988325"/>
            <a:ext cx="7896600" cy="495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2100"/>
              <a:buFont typeface="Tahoma"/>
              <a:buNone/>
              <a:defRPr i="0" sz="2100" u="sng" cap="none" strike="noStrike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2" name="Google Shape;12;p2"/>
          <p:cNvSpPr txBox="1"/>
          <p:nvPr>
            <p:ph idx="11" type="ftr"/>
          </p:nvPr>
        </p:nvSpPr>
        <p:spPr>
          <a:xfrm>
            <a:off x="5455793" y="8911400"/>
            <a:ext cx="5134864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3" name="Google Shape;13;p2"/>
          <p:cNvSpPr txBox="1"/>
          <p:nvPr>
            <p:ph idx="10" type="dt"/>
          </p:nvPr>
        </p:nvSpPr>
        <p:spPr>
          <a:xfrm>
            <a:off x="802322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11553444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"/>
          <p:cNvSpPr txBox="1"/>
          <p:nvPr>
            <p:ph type="title"/>
          </p:nvPr>
        </p:nvSpPr>
        <p:spPr>
          <a:xfrm>
            <a:off x="1011535" y="988325"/>
            <a:ext cx="4775700" cy="33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65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100">
                <a:latin typeface="Tahoma"/>
                <a:ea typeface="Tahoma"/>
                <a:cs typeface="Tahoma"/>
                <a:sym typeface="Tahoma"/>
              </a:rPr>
              <a:t>SAILBOAT</a:t>
            </a:r>
            <a:endParaRPr b="1" sz="210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49" name="Google Shape;49;p1"/>
          <p:cNvSpPr txBox="1"/>
          <p:nvPr/>
        </p:nvSpPr>
        <p:spPr>
          <a:xfrm>
            <a:off x="1042975" y="3263075"/>
            <a:ext cx="540600" cy="5712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50" name="Google Shape;50;p1"/>
          <p:cNvSpPr txBox="1"/>
          <p:nvPr/>
        </p:nvSpPr>
        <p:spPr>
          <a:xfrm>
            <a:off x="1736025" y="3263075"/>
            <a:ext cx="540600" cy="5712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51" name="Google Shape;51;p1"/>
          <p:cNvSpPr txBox="1"/>
          <p:nvPr/>
        </p:nvSpPr>
        <p:spPr>
          <a:xfrm>
            <a:off x="2429075" y="3263075"/>
            <a:ext cx="540600" cy="5712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52" name="Google Shape;52;p1"/>
          <p:cNvSpPr txBox="1"/>
          <p:nvPr/>
        </p:nvSpPr>
        <p:spPr>
          <a:xfrm>
            <a:off x="3122125" y="3263075"/>
            <a:ext cx="540600" cy="5712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53" name="Google Shape;53;p1"/>
          <p:cNvSpPr txBox="1"/>
          <p:nvPr/>
        </p:nvSpPr>
        <p:spPr>
          <a:xfrm>
            <a:off x="1042975" y="4000800"/>
            <a:ext cx="540600" cy="5712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54" name="Google Shape;54;p1"/>
          <p:cNvSpPr txBox="1"/>
          <p:nvPr/>
        </p:nvSpPr>
        <p:spPr>
          <a:xfrm>
            <a:off x="1736025" y="4000800"/>
            <a:ext cx="540600" cy="5712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55" name="Google Shape;55;p1"/>
          <p:cNvSpPr txBox="1"/>
          <p:nvPr/>
        </p:nvSpPr>
        <p:spPr>
          <a:xfrm>
            <a:off x="2429075" y="4000800"/>
            <a:ext cx="540600" cy="5712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56" name="Google Shape;56;p1"/>
          <p:cNvSpPr txBox="1"/>
          <p:nvPr/>
        </p:nvSpPr>
        <p:spPr>
          <a:xfrm>
            <a:off x="3122125" y="4000800"/>
            <a:ext cx="540600" cy="5712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57" name="Google Shape;57;p1"/>
          <p:cNvSpPr txBox="1"/>
          <p:nvPr/>
        </p:nvSpPr>
        <p:spPr>
          <a:xfrm>
            <a:off x="1042975" y="4738525"/>
            <a:ext cx="540600" cy="5712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58" name="Google Shape;58;p1"/>
          <p:cNvSpPr txBox="1"/>
          <p:nvPr/>
        </p:nvSpPr>
        <p:spPr>
          <a:xfrm>
            <a:off x="1736025" y="4738525"/>
            <a:ext cx="540600" cy="5712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59" name="Google Shape;59;p1"/>
          <p:cNvSpPr txBox="1"/>
          <p:nvPr/>
        </p:nvSpPr>
        <p:spPr>
          <a:xfrm>
            <a:off x="2429075" y="4738525"/>
            <a:ext cx="540600" cy="5712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60" name="Google Shape;60;p1"/>
          <p:cNvSpPr txBox="1"/>
          <p:nvPr/>
        </p:nvSpPr>
        <p:spPr>
          <a:xfrm>
            <a:off x="3122125" y="4738525"/>
            <a:ext cx="540600" cy="5712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61" name="Google Shape;61;p1"/>
          <p:cNvSpPr txBox="1"/>
          <p:nvPr/>
        </p:nvSpPr>
        <p:spPr>
          <a:xfrm>
            <a:off x="1042975" y="5476250"/>
            <a:ext cx="540600" cy="5712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62" name="Google Shape;62;p1"/>
          <p:cNvSpPr txBox="1"/>
          <p:nvPr/>
        </p:nvSpPr>
        <p:spPr>
          <a:xfrm>
            <a:off x="1736025" y="5476250"/>
            <a:ext cx="540600" cy="5712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63" name="Google Shape;63;p1"/>
          <p:cNvSpPr txBox="1"/>
          <p:nvPr/>
        </p:nvSpPr>
        <p:spPr>
          <a:xfrm>
            <a:off x="2429075" y="5476250"/>
            <a:ext cx="540600" cy="5712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64" name="Google Shape;64;p1"/>
          <p:cNvSpPr txBox="1"/>
          <p:nvPr/>
        </p:nvSpPr>
        <p:spPr>
          <a:xfrm>
            <a:off x="3122125" y="5476250"/>
            <a:ext cx="540600" cy="5712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65" name="Google Shape;65;p1"/>
          <p:cNvSpPr txBox="1"/>
          <p:nvPr/>
        </p:nvSpPr>
        <p:spPr>
          <a:xfrm>
            <a:off x="1042975" y="6213975"/>
            <a:ext cx="540600" cy="5712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66" name="Google Shape;66;p1"/>
          <p:cNvSpPr txBox="1"/>
          <p:nvPr/>
        </p:nvSpPr>
        <p:spPr>
          <a:xfrm>
            <a:off x="1736025" y="6213975"/>
            <a:ext cx="540600" cy="5712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67" name="Google Shape;67;p1"/>
          <p:cNvSpPr txBox="1"/>
          <p:nvPr/>
        </p:nvSpPr>
        <p:spPr>
          <a:xfrm>
            <a:off x="2429075" y="6213975"/>
            <a:ext cx="540600" cy="5712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68" name="Google Shape;68;p1"/>
          <p:cNvSpPr txBox="1"/>
          <p:nvPr/>
        </p:nvSpPr>
        <p:spPr>
          <a:xfrm>
            <a:off x="3122125" y="6213975"/>
            <a:ext cx="540600" cy="5712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69" name="Google Shape;69;p1"/>
          <p:cNvSpPr txBox="1"/>
          <p:nvPr/>
        </p:nvSpPr>
        <p:spPr>
          <a:xfrm>
            <a:off x="1042975" y="6951700"/>
            <a:ext cx="540600" cy="5712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70" name="Google Shape;70;p1"/>
          <p:cNvSpPr txBox="1"/>
          <p:nvPr/>
        </p:nvSpPr>
        <p:spPr>
          <a:xfrm>
            <a:off x="1736025" y="6951700"/>
            <a:ext cx="540600" cy="5712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71" name="Google Shape;71;p1"/>
          <p:cNvSpPr txBox="1"/>
          <p:nvPr/>
        </p:nvSpPr>
        <p:spPr>
          <a:xfrm>
            <a:off x="2429075" y="6951700"/>
            <a:ext cx="540600" cy="5712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72" name="Google Shape;72;p1"/>
          <p:cNvSpPr txBox="1"/>
          <p:nvPr/>
        </p:nvSpPr>
        <p:spPr>
          <a:xfrm>
            <a:off x="3122125" y="6951700"/>
            <a:ext cx="540600" cy="5712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73" name="Google Shape;73;p1"/>
          <p:cNvSpPr txBox="1"/>
          <p:nvPr/>
        </p:nvSpPr>
        <p:spPr>
          <a:xfrm>
            <a:off x="1042975" y="7689425"/>
            <a:ext cx="540600" cy="5712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74" name="Google Shape;74;p1"/>
          <p:cNvSpPr txBox="1"/>
          <p:nvPr/>
        </p:nvSpPr>
        <p:spPr>
          <a:xfrm>
            <a:off x="1736025" y="7689425"/>
            <a:ext cx="540600" cy="5712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75" name="Google Shape;75;p1"/>
          <p:cNvSpPr txBox="1"/>
          <p:nvPr/>
        </p:nvSpPr>
        <p:spPr>
          <a:xfrm>
            <a:off x="2429075" y="7689425"/>
            <a:ext cx="540600" cy="5712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76" name="Google Shape;76;p1"/>
          <p:cNvSpPr txBox="1"/>
          <p:nvPr/>
        </p:nvSpPr>
        <p:spPr>
          <a:xfrm>
            <a:off x="3122125" y="7689425"/>
            <a:ext cx="540600" cy="5712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77" name="Google Shape;77;p1"/>
          <p:cNvSpPr txBox="1"/>
          <p:nvPr/>
        </p:nvSpPr>
        <p:spPr>
          <a:xfrm>
            <a:off x="1042975" y="8427150"/>
            <a:ext cx="540600" cy="5712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78" name="Google Shape;78;p1"/>
          <p:cNvSpPr txBox="1"/>
          <p:nvPr/>
        </p:nvSpPr>
        <p:spPr>
          <a:xfrm>
            <a:off x="1736025" y="8427150"/>
            <a:ext cx="540600" cy="5712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79" name="Google Shape;79;p1"/>
          <p:cNvSpPr txBox="1"/>
          <p:nvPr/>
        </p:nvSpPr>
        <p:spPr>
          <a:xfrm>
            <a:off x="2429075" y="8427150"/>
            <a:ext cx="540600" cy="5712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80" name="Google Shape;80;p1"/>
          <p:cNvSpPr txBox="1"/>
          <p:nvPr/>
        </p:nvSpPr>
        <p:spPr>
          <a:xfrm>
            <a:off x="3122125" y="8427150"/>
            <a:ext cx="540600" cy="5712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81" name="Google Shape;81;p1"/>
          <p:cNvSpPr txBox="1"/>
          <p:nvPr/>
        </p:nvSpPr>
        <p:spPr>
          <a:xfrm>
            <a:off x="3815175" y="3263075"/>
            <a:ext cx="540600" cy="5712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82" name="Google Shape;82;p1"/>
          <p:cNvSpPr txBox="1"/>
          <p:nvPr/>
        </p:nvSpPr>
        <p:spPr>
          <a:xfrm>
            <a:off x="4508225" y="3263075"/>
            <a:ext cx="540600" cy="5712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83" name="Google Shape;83;p1"/>
          <p:cNvSpPr txBox="1"/>
          <p:nvPr/>
        </p:nvSpPr>
        <p:spPr>
          <a:xfrm>
            <a:off x="3815175" y="4000800"/>
            <a:ext cx="540600" cy="5712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84" name="Google Shape;84;p1"/>
          <p:cNvSpPr txBox="1"/>
          <p:nvPr/>
        </p:nvSpPr>
        <p:spPr>
          <a:xfrm>
            <a:off x="4508225" y="4000800"/>
            <a:ext cx="540600" cy="5712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85" name="Google Shape;85;p1"/>
          <p:cNvSpPr txBox="1"/>
          <p:nvPr/>
        </p:nvSpPr>
        <p:spPr>
          <a:xfrm>
            <a:off x="3815175" y="4738525"/>
            <a:ext cx="540600" cy="5712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86" name="Google Shape;86;p1"/>
          <p:cNvSpPr txBox="1"/>
          <p:nvPr/>
        </p:nvSpPr>
        <p:spPr>
          <a:xfrm>
            <a:off x="4508225" y="4738525"/>
            <a:ext cx="540600" cy="5712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87" name="Google Shape;87;p1"/>
          <p:cNvSpPr txBox="1"/>
          <p:nvPr/>
        </p:nvSpPr>
        <p:spPr>
          <a:xfrm>
            <a:off x="3815175" y="5476250"/>
            <a:ext cx="540600" cy="5712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88" name="Google Shape;88;p1"/>
          <p:cNvSpPr txBox="1"/>
          <p:nvPr/>
        </p:nvSpPr>
        <p:spPr>
          <a:xfrm>
            <a:off x="4508225" y="5476250"/>
            <a:ext cx="540600" cy="5712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89" name="Google Shape;89;p1"/>
          <p:cNvSpPr txBox="1"/>
          <p:nvPr/>
        </p:nvSpPr>
        <p:spPr>
          <a:xfrm>
            <a:off x="3815175" y="6213975"/>
            <a:ext cx="540600" cy="5712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90" name="Google Shape;90;p1"/>
          <p:cNvSpPr txBox="1"/>
          <p:nvPr/>
        </p:nvSpPr>
        <p:spPr>
          <a:xfrm>
            <a:off x="4508225" y="6213975"/>
            <a:ext cx="540600" cy="5712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91" name="Google Shape;91;p1"/>
          <p:cNvSpPr txBox="1"/>
          <p:nvPr/>
        </p:nvSpPr>
        <p:spPr>
          <a:xfrm>
            <a:off x="3815175" y="6951700"/>
            <a:ext cx="540600" cy="5712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92" name="Google Shape;92;p1"/>
          <p:cNvSpPr txBox="1"/>
          <p:nvPr/>
        </p:nvSpPr>
        <p:spPr>
          <a:xfrm>
            <a:off x="4508225" y="6951700"/>
            <a:ext cx="540600" cy="5712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93" name="Google Shape;93;p1"/>
          <p:cNvSpPr txBox="1"/>
          <p:nvPr/>
        </p:nvSpPr>
        <p:spPr>
          <a:xfrm>
            <a:off x="3815175" y="7689425"/>
            <a:ext cx="540600" cy="5712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94" name="Google Shape;94;p1"/>
          <p:cNvSpPr txBox="1"/>
          <p:nvPr/>
        </p:nvSpPr>
        <p:spPr>
          <a:xfrm>
            <a:off x="4508225" y="7689425"/>
            <a:ext cx="540600" cy="5712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95" name="Google Shape;95;p1"/>
          <p:cNvSpPr txBox="1"/>
          <p:nvPr/>
        </p:nvSpPr>
        <p:spPr>
          <a:xfrm>
            <a:off x="3815175" y="8427150"/>
            <a:ext cx="540600" cy="5712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96" name="Google Shape;96;p1"/>
          <p:cNvSpPr txBox="1"/>
          <p:nvPr/>
        </p:nvSpPr>
        <p:spPr>
          <a:xfrm>
            <a:off x="4508225" y="8427150"/>
            <a:ext cx="540600" cy="5712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97" name="Google Shape;97;p1"/>
          <p:cNvSpPr txBox="1"/>
          <p:nvPr/>
        </p:nvSpPr>
        <p:spPr>
          <a:xfrm>
            <a:off x="6017125" y="3263075"/>
            <a:ext cx="540600" cy="5712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98" name="Google Shape;98;p1"/>
          <p:cNvSpPr txBox="1"/>
          <p:nvPr/>
        </p:nvSpPr>
        <p:spPr>
          <a:xfrm>
            <a:off x="6710175" y="3263075"/>
            <a:ext cx="540600" cy="5712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99" name="Google Shape;99;p1"/>
          <p:cNvSpPr txBox="1"/>
          <p:nvPr/>
        </p:nvSpPr>
        <p:spPr>
          <a:xfrm>
            <a:off x="7403225" y="3263075"/>
            <a:ext cx="540600" cy="5712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00" name="Google Shape;100;p1"/>
          <p:cNvSpPr txBox="1"/>
          <p:nvPr/>
        </p:nvSpPr>
        <p:spPr>
          <a:xfrm>
            <a:off x="8096275" y="3263075"/>
            <a:ext cx="540600" cy="5712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01" name="Google Shape;101;p1"/>
          <p:cNvSpPr txBox="1"/>
          <p:nvPr/>
        </p:nvSpPr>
        <p:spPr>
          <a:xfrm>
            <a:off x="6017125" y="4000800"/>
            <a:ext cx="540600" cy="5712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02" name="Google Shape;102;p1"/>
          <p:cNvSpPr txBox="1"/>
          <p:nvPr/>
        </p:nvSpPr>
        <p:spPr>
          <a:xfrm>
            <a:off x="6710175" y="4000800"/>
            <a:ext cx="540600" cy="5712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03" name="Google Shape;103;p1"/>
          <p:cNvSpPr txBox="1"/>
          <p:nvPr/>
        </p:nvSpPr>
        <p:spPr>
          <a:xfrm>
            <a:off x="7403225" y="4000800"/>
            <a:ext cx="540600" cy="5712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04" name="Google Shape;104;p1"/>
          <p:cNvSpPr txBox="1"/>
          <p:nvPr/>
        </p:nvSpPr>
        <p:spPr>
          <a:xfrm>
            <a:off x="8096275" y="4000800"/>
            <a:ext cx="540600" cy="5712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05" name="Google Shape;105;p1"/>
          <p:cNvSpPr txBox="1"/>
          <p:nvPr/>
        </p:nvSpPr>
        <p:spPr>
          <a:xfrm>
            <a:off x="6017125" y="4738525"/>
            <a:ext cx="540600" cy="5712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06" name="Google Shape;106;p1"/>
          <p:cNvSpPr txBox="1"/>
          <p:nvPr/>
        </p:nvSpPr>
        <p:spPr>
          <a:xfrm>
            <a:off x="6710175" y="4738525"/>
            <a:ext cx="540600" cy="5712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07" name="Google Shape;107;p1"/>
          <p:cNvSpPr txBox="1"/>
          <p:nvPr/>
        </p:nvSpPr>
        <p:spPr>
          <a:xfrm>
            <a:off x="7403225" y="4738525"/>
            <a:ext cx="540600" cy="5712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08" name="Google Shape;108;p1"/>
          <p:cNvSpPr txBox="1"/>
          <p:nvPr/>
        </p:nvSpPr>
        <p:spPr>
          <a:xfrm>
            <a:off x="8096275" y="4738525"/>
            <a:ext cx="540600" cy="5712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09" name="Google Shape;109;p1"/>
          <p:cNvSpPr txBox="1"/>
          <p:nvPr/>
        </p:nvSpPr>
        <p:spPr>
          <a:xfrm>
            <a:off x="6017125" y="5476250"/>
            <a:ext cx="540600" cy="5712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10" name="Google Shape;110;p1"/>
          <p:cNvSpPr txBox="1"/>
          <p:nvPr/>
        </p:nvSpPr>
        <p:spPr>
          <a:xfrm>
            <a:off x="6710175" y="5476250"/>
            <a:ext cx="540600" cy="5712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11" name="Google Shape;111;p1"/>
          <p:cNvSpPr txBox="1"/>
          <p:nvPr/>
        </p:nvSpPr>
        <p:spPr>
          <a:xfrm>
            <a:off x="7403225" y="5476250"/>
            <a:ext cx="540600" cy="5712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12" name="Google Shape;112;p1"/>
          <p:cNvSpPr txBox="1"/>
          <p:nvPr/>
        </p:nvSpPr>
        <p:spPr>
          <a:xfrm>
            <a:off x="8096275" y="5476250"/>
            <a:ext cx="540600" cy="5712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13" name="Google Shape;113;p1"/>
          <p:cNvSpPr txBox="1"/>
          <p:nvPr/>
        </p:nvSpPr>
        <p:spPr>
          <a:xfrm>
            <a:off x="6017125" y="6213975"/>
            <a:ext cx="540600" cy="5712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14" name="Google Shape;114;p1"/>
          <p:cNvSpPr txBox="1"/>
          <p:nvPr/>
        </p:nvSpPr>
        <p:spPr>
          <a:xfrm>
            <a:off x="6710175" y="6213975"/>
            <a:ext cx="540600" cy="5712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15" name="Google Shape;115;p1"/>
          <p:cNvSpPr txBox="1"/>
          <p:nvPr/>
        </p:nvSpPr>
        <p:spPr>
          <a:xfrm>
            <a:off x="7403225" y="6213975"/>
            <a:ext cx="540600" cy="5712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16" name="Google Shape;116;p1"/>
          <p:cNvSpPr txBox="1"/>
          <p:nvPr/>
        </p:nvSpPr>
        <p:spPr>
          <a:xfrm>
            <a:off x="8096275" y="6213975"/>
            <a:ext cx="540600" cy="5712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17" name="Google Shape;117;p1"/>
          <p:cNvSpPr txBox="1"/>
          <p:nvPr/>
        </p:nvSpPr>
        <p:spPr>
          <a:xfrm>
            <a:off x="6017125" y="6951700"/>
            <a:ext cx="540600" cy="5712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18" name="Google Shape;118;p1"/>
          <p:cNvSpPr txBox="1"/>
          <p:nvPr/>
        </p:nvSpPr>
        <p:spPr>
          <a:xfrm>
            <a:off x="6710175" y="6951700"/>
            <a:ext cx="540600" cy="5712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19" name="Google Shape;119;p1"/>
          <p:cNvSpPr txBox="1"/>
          <p:nvPr/>
        </p:nvSpPr>
        <p:spPr>
          <a:xfrm>
            <a:off x="7403225" y="6951700"/>
            <a:ext cx="540600" cy="5712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20" name="Google Shape;120;p1"/>
          <p:cNvSpPr txBox="1"/>
          <p:nvPr/>
        </p:nvSpPr>
        <p:spPr>
          <a:xfrm>
            <a:off x="8096275" y="6951700"/>
            <a:ext cx="540600" cy="5712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21" name="Google Shape;121;p1"/>
          <p:cNvSpPr txBox="1"/>
          <p:nvPr/>
        </p:nvSpPr>
        <p:spPr>
          <a:xfrm>
            <a:off x="6017125" y="7689425"/>
            <a:ext cx="540600" cy="5712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22" name="Google Shape;122;p1"/>
          <p:cNvSpPr txBox="1"/>
          <p:nvPr/>
        </p:nvSpPr>
        <p:spPr>
          <a:xfrm>
            <a:off x="6710175" y="7689425"/>
            <a:ext cx="540600" cy="5712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23" name="Google Shape;123;p1"/>
          <p:cNvSpPr txBox="1"/>
          <p:nvPr/>
        </p:nvSpPr>
        <p:spPr>
          <a:xfrm>
            <a:off x="7403225" y="7689425"/>
            <a:ext cx="540600" cy="5712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24" name="Google Shape;124;p1"/>
          <p:cNvSpPr txBox="1"/>
          <p:nvPr/>
        </p:nvSpPr>
        <p:spPr>
          <a:xfrm>
            <a:off x="8096275" y="7689425"/>
            <a:ext cx="540600" cy="5712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25" name="Google Shape;125;p1"/>
          <p:cNvSpPr txBox="1"/>
          <p:nvPr/>
        </p:nvSpPr>
        <p:spPr>
          <a:xfrm>
            <a:off x="6017125" y="8427150"/>
            <a:ext cx="540600" cy="5712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26" name="Google Shape;126;p1"/>
          <p:cNvSpPr txBox="1"/>
          <p:nvPr/>
        </p:nvSpPr>
        <p:spPr>
          <a:xfrm>
            <a:off x="6710175" y="8427150"/>
            <a:ext cx="540600" cy="5712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27" name="Google Shape;127;p1"/>
          <p:cNvSpPr txBox="1"/>
          <p:nvPr/>
        </p:nvSpPr>
        <p:spPr>
          <a:xfrm>
            <a:off x="7403225" y="8427150"/>
            <a:ext cx="540600" cy="5712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28" name="Google Shape;128;p1"/>
          <p:cNvSpPr txBox="1"/>
          <p:nvPr/>
        </p:nvSpPr>
        <p:spPr>
          <a:xfrm>
            <a:off x="8096275" y="8427150"/>
            <a:ext cx="540600" cy="5712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29" name="Google Shape;129;p1"/>
          <p:cNvSpPr txBox="1"/>
          <p:nvPr/>
        </p:nvSpPr>
        <p:spPr>
          <a:xfrm>
            <a:off x="8789325" y="3263075"/>
            <a:ext cx="540600" cy="5712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30" name="Google Shape;130;p1"/>
          <p:cNvSpPr txBox="1"/>
          <p:nvPr/>
        </p:nvSpPr>
        <p:spPr>
          <a:xfrm>
            <a:off x="9482375" y="3263075"/>
            <a:ext cx="540600" cy="5712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31" name="Google Shape;131;p1"/>
          <p:cNvSpPr txBox="1"/>
          <p:nvPr/>
        </p:nvSpPr>
        <p:spPr>
          <a:xfrm>
            <a:off x="8789325" y="4000800"/>
            <a:ext cx="540600" cy="5712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32" name="Google Shape;132;p1"/>
          <p:cNvSpPr txBox="1"/>
          <p:nvPr/>
        </p:nvSpPr>
        <p:spPr>
          <a:xfrm>
            <a:off x="9482375" y="4000800"/>
            <a:ext cx="540600" cy="5712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33" name="Google Shape;133;p1"/>
          <p:cNvSpPr txBox="1"/>
          <p:nvPr/>
        </p:nvSpPr>
        <p:spPr>
          <a:xfrm>
            <a:off x="8789325" y="4738525"/>
            <a:ext cx="540600" cy="5712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34" name="Google Shape;134;p1"/>
          <p:cNvSpPr txBox="1"/>
          <p:nvPr/>
        </p:nvSpPr>
        <p:spPr>
          <a:xfrm>
            <a:off x="9482375" y="4738525"/>
            <a:ext cx="540600" cy="5712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35" name="Google Shape;135;p1"/>
          <p:cNvSpPr txBox="1"/>
          <p:nvPr/>
        </p:nvSpPr>
        <p:spPr>
          <a:xfrm>
            <a:off x="8789325" y="5476250"/>
            <a:ext cx="540600" cy="5712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36" name="Google Shape;136;p1"/>
          <p:cNvSpPr txBox="1"/>
          <p:nvPr/>
        </p:nvSpPr>
        <p:spPr>
          <a:xfrm>
            <a:off x="9482375" y="5476250"/>
            <a:ext cx="540600" cy="5712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37" name="Google Shape;137;p1"/>
          <p:cNvSpPr txBox="1"/>
          <p:nvPr/>
        </p:nvSpPr>
        <p:spPr>
          <a:xfrm>
            <a:off x="8789325" y="6213975"/>
            <a:ext cx="540600" cy="5712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38" name="Google Shape;138;p1"/>
          <p:cNvSpPr txBox="1"/>
          <p:nvPr/>
        </p:nvSpPr>
        <p:spPr>
          <a:xfrm>
            <a:off x="9482375" y="6213975"/>
            <a:ext cx="540600" cy="5712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39" name="Google Shape;139;p1"/>
          <p:cNvSpPr txBox="1"/>
          <p:nvPr/>
        </p:nvSpPr>
        <p:spPr>
          <a:xfrm>
            <a:off x="8789325" y="6951700"/>
            <a:ext cx="540600" cy="5712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40" name="Google Shape;140;p1"/>
          <p:cNvSpPr txBox="1"/>
          <p:nvPr/>
        </p:nvSpPr>
        <p:spPr>
          <a:xfrm>
            <a:off x="9482375" y="6951700"/>
            <a:ext cx="540600" cy="5712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41" name="Google Shape;141;p1"/>
          <p:cNvSpPr txBox="1"/>
          <p:nvPr/>
        </p:nvSpPr>
        <p:spPr>
          <a:xfrm>
            <a:off x="8789325" y="7689425"/>
            <a:ext cx="540600" cy="5712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42" name="Google Shape;142;p1"/>
          <p:cNvSpPr txBox="1"/>
          <p:nvPr/>
        </p:nvSpPr>
        <p:spPr>
          <a:xfrm>
            <a:off x="9482375" y="7689425"/>
            <a:ext cx="540600" cy="5712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43" name="Google Shape;143;p1"/>
          <p:cNvSpPr txBox="1"/>
          <p:nvPr/>
        </p:nvSpPr>
        <p:spPr>
          <a:xfrm>
            <a:off x="8789325" y="8427150"/>
            <a:ext cx="540600" cy="5712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44" name="Google Shape;144;p1"/>
          <p:cNvSpPr txBox="1"/>
          <p:nvPr/>
        </p:nvSpPr>
        <p:spPr>
          <a:xfrm>
            <a:off x="9482375" y="8427150"/>
            <a:ext cx="540600" cy="5712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45" name="Google Shape;145;p1"/>
          <p:cNvSpPr txBox="1"/>
          <p:nvPr/>
        </p:nvSpPr>
        <p:spPr>
          <a:xfrm>
            <a:off x="11160000" y="3263075"/>
            <a:ext cx="540600" cy="5712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46" name="Google Shape;146;p1"/>
          <p:cNvSpPr txBox="1"/>
          <p:nvPr/>
        </p:nvSpPr>
        <p:spPr>
          <a:xfrm>
            <a:off x="11853050" y="3263075"/>
            <a:ext cx="540600" cy="5712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47" name="Google Shape;147;p1"/>
          <p:cNvSpPr txBox="1"/>
          <p:nvPr/>
        </p:nvSpPr>
        <p:spPr>
          <a:xfrm>
            <a:off x="12546100" y="3263075"/>
            <a:ext cx="540600" cy="5712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48" name="Google Shape;148;p1"/>
          <p:cNvSpPr txBox="1"/>
          <p:nvPr/>
        </p:nvSpPr>
        <p:spPr>
          <a:xfrm>
            <a:off x="13239150" y="3263075"/>
            <a:ext cx="540600" cy="5712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49" name="Google Shape;149;p1"/>
          <p:cNvSpPr txBox="1"/>
          <p:nvPr/>
        </p:nvSpPr>
        <p:spPr>
          <a:xfrm>
            <a:off x="11160000" y="4000800"/>
            <a:ext cx="540600" cy="5712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50" name="Google Shape;150;p1"/>
          <p:cNvSpPr txBox="1"/>
          <p:nvPr/>
        </p:nvSpPr>
        <p:spPr>
          <a:xfrm>
            <a:off x="11853050" y="4000800"/>
            <a:ext cx="540600" cy="5712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51" name="Google Shape;151;p1"/>
          <p:cNvSpPr txBox="1"/>
          <p:nvPr/>
        </p:nvSpPr>
        <p:spPr>
          <a:xfrm>
            <a:off x="12546100" y="4000800"/>
            <a:ext cx="540600" cy="5712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52" name="Google Shape;152;p1"/>
          <p:cNvSpPr txBox="1"/>
          <p:nvPr/>
        </p:nvSpPr>
        <p:spPr>
          <a:xfrm>
            <a:off x="13239150" y="4000800"/>
            <a:ext cx="540600" cy="5712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53" name="Google Shape;153;p1"/>
          <p:cNvSpPr txBox="1"/>
          <p:nvPr/>
        </p:nvSpPr>
        <p:spPr>
          <a:xfrm>
            <a:off x="11160000" y="4738525"/>
            <a:ext cx="540600" cy="5712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54" name="Google Shape;154;p1"/>
          <p:cNvSpPr txBox="1"/>
          <p:nvPr/>
        </p:nvSpPr>
        <p:spPr>
          <a:xfrm>
            <a:off x="11853050" y="4738525"/>
            <a:ext cx="540600" cy="5712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55" name="Google Shape;155;p1"/>
          <p:cNvSpPr txBox="1"/>
          <p:nvPr/>
        </p:nvSpPr>
        <p:spPr>
          <a:xfrm>
            <a:off x="12546100" y="4738525"/>
            <a:ext cx="540600" cy="5712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56" name="Google Shape;156;p1"/>
          <p:cNvSpPr txBox="1"/>
          <p:nvPr/>
        </p:nvSpPr>
        <p:spPr>
          <a:xfrm>
            <a:off x="13239150" y="4738525"/>
            <a:ext cx="540600" cy="5712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57" name="Google Shape;157;p1"/>
          <p:cNvSpPr txBox="1"/>
          <p:nvPr/>
        </p:nvSpPr>
        <p:spPr>
          <a:xfrm>
            <a:off x="11160000" y="5476250"/>
            <a:ext cx="540600" cy="5712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58" name="Google Shape;158;p1"/>
          <p:cNvSpPr txBox="1"/>
          <p:nvPr/>
        </p:nvSpPr>
        <p:spPr>
          <a:xfrm>
            <a:off x="11853050" y="5476250"/>
            <a:ext cx="540600" cy="5712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59" name="Google Shape;159;p1"/>
          <p:cNvSpPr txBox="1"/>
          <p:nvPr/>
        </p:nvSpPr>
        <p:spPr>
          <a:xfrm>
            <a:off x="12546100" y="5476250"/>
            <a:ext cx="540600" cy="5712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60" name="Google Shape;160;p1"/>
          <p:cNvSpPr txBox="1"/>
          <p:nvPr/>
        </p:nvSpPr>
        <p:spPr>
          <a:xfrm>
            <a:off x="13239150" y="5476250"/>
            <a:ext cx="540600" cy="5712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61" name="Google Shape;161;p1"/>
          <p:cNvSpPr txBox="1"/>
          <p:nvPr/>
        </p:nvSpPr>
        <p:spPr>
          <a:xfrm>
            <a:off x="11160000" y="6213975"/>
            <a:ext cx="540600" cy="5712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62" name="Google Shape;162;p1"/>
          <p:cNvSpPr txBox="1"/>
          <p:nvPr/>
        </p:nvSpPr>
        <p:spPr>
          <a:xfrm>
            <a:off x="11853050" y="6213975"/>
            <a:ext cx="540600" cy="5712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63" name="Google Shape;163;p1"/>
          <p:cNvSpPr txBox="1"/>
          <p:nvPr/>
        </p:nvSpPr>
        <p:spPr>
          <a:xfrm>
            <a:off x="12546100" y="6213975"/>
            <a:ext cx="540600" cy="5712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64" name="Google Shape;164;p1"/>
          <p:cNvSpPr txBox="1"/>
          <p:nvPr/>
        </p:nvSpPr>
        <p:spPr>
          <a:xfrm>
            <a:off x="13239150" y="6213975"/>
            <a:ext cx="540600" cy="5712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65" name="Google Shape;165;p1"/>
          <p:cNvSpPr txBox="1"/>
          <p:nvPr/>
        </p:nvSpPr>
        <p:spPr>
          <a:xfrm>
            <a:off x="11160000" y="6951700"/>
            <a:ext cx="540600" cy="5712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66" name="Google Shape;166;p1"/>
          <p:cNvSpPr txBox="1"/>
          <p:nvPr/>
        </p:nvSpPr>
        <p:spPr>
          <a:xfrm>
            <a:off x="11853050" y="6951700"/>
            <a:ext cx="540600" cy="5712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67" name="Google Shape;167;p1"/>
          <p:cNvSpPr txBox="1"/>
          <p:nvPr/>
        </p:nvSpPr>
        <p:spPr>
          <a:xfrm>
            <a:off x="12546100" y="6951700"/>
            <a:ext cx="540600" cy="5712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68" name="Google Shape;168;p1"/>
          <p:cNvSpPr txBox="1"/>
          <p:nvPr/>
        </p:nvSpPr>
        <p:spPr>
          <a:xfrm>
            <a:off x="13239150" y="6951700"/>
            <a:ext cx="540600" cy="5712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69" name="Google Shape;169;p1"/>
          <p:cNvSpPr txBox="1"/>
          <p:nvPr/>
        </p:nvSpPr>
        <p:spPr>
          <a:xfrm>
            <a:off x="11160000" y="7689425"/>
            <a:ext cx="540600" cy="5712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70" name="Google Shape;170;p1"/>
          <p:cNvSpPr txBox="1"/>
          <p:nvPr/>
        </p:nvSpPr>
        <p:spPr>
          <a:xfrm>
            <a:off x="11853050" y="7689425"/>
            <a:ext cx="540600" cy="5712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71" name="Google Shape;171;p1"/>
          <p:cNvSpPr txBox="1"/>
          <p:nvPr/>
        </p:nvSpPr>
        <p:spPr>
          <a:xfrm>
            <a:off x="12546100" y="7689425"/>
            <a:ext cx="540600" cy="5712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72" name="Google Shape;172;p1"/>
          <p:cNvSpPr txBox="1"/>
          <p:nvPr/>
        </p:nvSpPr>
        <p:spPr>
          <a:xfrm>
            <a:off x="13239150" y="7689425"/>
            <a:ext cx="540600" cy="5712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73" name="Google Shape;173;p1"/>
          <p:cNvSpPr txBox="1"/>
          <p:nvPr/>
        </p:nvSpPr>
        <p:spPr>
          <a:xfrm>
            <a:off x="11160000" y="8427150"/>
            <a:ext cx="540600" cy="5712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74" name="Google Shape;174;p1"/>
          <p:cNvSpPr txBox="1"/>
          <p:nvPr/>
        </p:nvSpPr>
        <p:spPr>
          <a:xfrm>
            <a:off x="11853050" y="8427150"/>
            <a:ext cx="540600" cy="5712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75" name="Google Shape;175;p1"/>
          <p:cNvSpPr txBox="1"/>
          <p:nvPr/>
        </p:nvSpPr>
        <p:spPr>
          <a:xfrm>
            <a:off x="12546100" y="8427150"/>
            <a:ext cx="540600" cy="5712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76" name="Google Shape;176;p1"/>
          <p:cNvSpPr txBox="1"/>
          <p:nvPr/>
        </p:nvSpPr>
        <p:spPr>
          <a:xfrm>
            <a:off x="13239150" y="8427150"/>
            <a:ext cx="540600" cy="5712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77" name="Google Shape;177;p1"/>
          <p:cNvSpPr txBox="1"/>
          <p:nvPr/>
        </p:nvSpPr>
        <p:spPr>
          <a:xfrm>
            <a:off x="13932200" y="3263075"/>
            <a:ext cx="540600" cy="5712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78" name="Google Shape;178;p1"/>
          <p:cNvSpPr txBox="1"/>
          <p:nvPr/>
        </p:nvSpPr>
        <p:spPr>
          <a:xfrm>
            <a:off x="14625250" y="3263075"/>
            <a:ext cx="540600" cy="5712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79" name="Google Shape;179;p1"/>
          <p:cNvSpPr txBox="1"/>
          <p:nvPr/>
        </p:nvSpPr>
        <p:spPr>
          <a:xfrm>
            <a:off x="13932200" y="4000800"/>
            <a:ext cx="540600" cy="5712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80" name="Google Shape;180;p1"/>
          <p:cNvSpPr txBox="1"/>
          <p:nvPr/>
        </p:nvSpPr>
        <p:spPr>
          <a:xfrm>
            <a:off x="14625250" y="4000800"/>
            <a:ext cx="540600" cy="5712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81" name="Google Shape;181;p1"/>
          <p:cNvSpPr txBox="1"/>
          <p:nvPr/>
        </p:nvSpPr>
        <p:spPr>
          <a:xfrm>
            <a:off x="13932200" y="4738525"/>
            <a:ext cx="540600" cy="5712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82" name="Google Shape;182;p1"/>
          <p:cNvSpPr txBox="1"/>
          <p:nvPr/>
        </p:nvSpPr>
        <p:spPr>
          <a:xfrm>
            <a:off x="14625250" y="4738525"/>
            <a:ext cx="540600" cy="5712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83" name="Google Shape;183;p1"/>
          <p:cNvSpPr txBox="1"/>
          <p:nvPr/>
        </p:nvSpPr>
        <p:spPr>
          <a:xfrm>
            <a:off x="13932200" y="5476250"/>
            <a:ext cx="540600" cy="5712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84" name="Google Shape;184;p1"/>
          <p:cNvSpPr txBox="1"/>
          <p:nvPr/>
        </p:nvSpPr>
        <p:spPr>
          <a:xfrm>
            <a:off x="14625250" y="5476250"/>
            <a:ext cx="540600" cy="5712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85" name="Google Shape;185;p1"/>
          <p:cNvSpPr txBox="1"/>
          <p:nvPr/>
        </p:nvSpPr>
        <p:spPr>
          <a:xfrm>
            <a:off x="13932200" y="6213975"/>
            <a:ext cx="540600" cy="5712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86" name="Google Shape;186;p1"/>
          <p:cNvSpPr txBox="1"/>
          <p:nvPr/>
        </p:nvSpPr>
        <p:spPr>
          <a:xfrm>
            <a:off x="14625250" y="6213975"/>
            <a:ext cx="540600" cy="5712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87" name="Google Shape;187;p1"/>
          <p:cNvSpPr txBox="1"/>
          <p:nvPr/>
        </p:nvSpPr>
        <p:spPr>
          <a:xfrm>
            <a:off x="13932200" y="6951700"/>
            <a:ext cx="540600" cy="5712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88" name="Google Shape;188;p1"/>
          <p:cNvSpPr txBox="1"/>
          <p:nvPr/>
        </p:nvSpPr>
        <p:spPr>
          <a:xfrm>
            <a:off x="14625250" y="6951700"/>
            <a:ext cx="540600" cy="5712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89" name="Google Shape;189;p1"/>
          <p:cNvSpPr txBox="1"/>
          <p:nvPr/>
        </p:nvSpPr>
        <p:spPr>
          <a:xfrm>
            <a:off x="13932200" y="7689425"/>
            <a:ext cx="540600" cy="5712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90" name="Google Shape;190;p1"/>
          <p:cNvSpPr txBox="1"/>
          <p:nvPr/>
        </p:nvSpPr>
        <p:spPr>
          <a:xfrm>
            <a:off x="14625250" y="7689425"/>
            <a:ext cx="540600" cy="5712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91" name="Google Shape;191;p1"/>
          <p:cNvSpPr txBox="1"/>
          <p:nvPr/>
        </p:nvSpPr>
        <p:spPr>
          <a:xfrm>
            <a:off x="13932200" y="8427150"/>
            <a:ext cx="540600" cy="5712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92" name="Google Shape;192;p1"/>
          <p:cNvSpPr txBox="1"/>
          <p:nvPr/>
        </p:nvSpPr>
        <p:spPr>
          <a:xfrm>
            <a:off x="14625250" y="8427150"/>
            <a:ext cx="540600" cy="5712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2024-09-19T22:10:34Z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2024-09-19T00:00:00Z</vt:filetime>
  </property>
  <property fmtid="{D5CDD505-2E9C-101B-9397-08002B2CF9AE}" pid="3" name="Creator">
    <vt:lpwstr>Chromium</vt:lpwstr>
  </property>
  <property fmtid="{D5CDD505-2E9C-101B-9397-08002B2CF9AE}" pid="4" name="LastSaved">
    <vt:filetime>2024-09-19T00:00:00Z</vt:filetime>
  </property>
  <property fmtid="{D5CDD505-2E9C-101B-9397-08002B2CF9AE}" pid="5" name="Producer">
    <vt:lpwstr>Skia/PDF m101</vt:lpwstr>
  </property>
</Properties>
</file>