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94900" cx="7899400"/>
  <p:notesSz cx="7899400" cy="99949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jm4twG3kCsrua9iroXYIqaYGxV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316825" y="749600"/>
            <a:ext cx="5266525" cy="37480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89925" y="4747575"/>
            <a:ext cx="6319500" cy="449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789925" y="4747575"/>
            <a:ext cx="6319500" cy="449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1316825" y="749600"/>
            <a:ext cx="5266525" cy="37480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621522" y="465486"/>
            <a:ext cx="6662704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395287" y="2298827"/>
            <a:ext cx="7115175" cy="65966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687955" y="9295257"/>
            <a:ext cx="2529840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395287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5692140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592931" y="3098419"/>
            <a:ext cx="6719887" cy="20989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1185862" y="5597144"/>
            <a:ext cx="5534025" cy="2498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687955" y="9295257"/>
            <a:ext cx="2529840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395287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5692140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621522" y="465486"/>
            <a:ext cx="6662704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95287" y="2298827"/>
            <a:ext cx="3439001" cy="65966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071461" y="2298827"/>
            <a:ext cx="3439001" cy="65966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2687955" y="9295257"/>
            <a:ext cx="2529840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395287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5692140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621522" y="465486"/>
            <a:ext cx="6662704" cy="349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2687955" y="9295257"/>
            <a:ext cx="2529840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395287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5692140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2687955" y="9295257"/>
            <a:ext cx="2529840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395287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5692140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102572" y="373080"/>
            <a:ext cx="1181507" cy="17191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 txBox="1"/>
          <p:nvPr>
            <p:ph idx="1" type="body"/>
          </p:nvPr>
        </p:nvSpPr>
        <p:spPr>
          <a:xfrm>
            <a:off x="395287" y="2298827"/>
            <a:ext cx="7115175" cy="65966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2687955" y="9295257"/>
            <a:ext cx="2529840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395287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692140" y="9295257"/>
            <a:ext cx="1818322" cy="49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11" name="Google Shape;11;p2"/>
          <p:cNvSpPr txBox="1"/>
          <p:nvPr>
            <p:ph type="title"/>
          </p:nvPr>
        </p:nvSpPr>
        <p:spPr>
          <a:xfrm>
            <a:off x="621522" y="465486"/>
            <a:ext cx="66627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100" u="none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>
            <p:ph type="title"/>
          </p:nvPr>
        </p:nvSpPr>
        <p:spPr>
          <a:xfrm>
            <a:off x="621524" y="465475"/>
            <a:ext cx="3945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2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ROLES &amp; RESPONSIBILITIES</a:t>
            </a:r>
            <a:endParaRPr u="sng"/>
          </a:p>
        </p:txBody>
      </p:sp>
      <p:grpSp>
        <p:nvGrpSpPr>
          <p:cNvPr id="45" name="Google Shape;45;p1"/>
          <p:cNvGrpSpPr/>
          <p:nvPr/>
        </p:nvGrpSpPr>
        <p:grpSpPr>
          <a:xfrm>
            <a:off x="697736" y="2556138"/>
            <a:ext cx="2087880" cy="2099945"/>
            <a:chOff x="2899661" y="2594238"/>
            <a:chExt cx="2087880" cy="2099945"/>
          </a:xfrm>
        </p:grpSpPr>
        <p:sp>
          <p:nvSpPr>
            <p:cNvPr id="46" name="Google Shape;46;p1"/>
            <p:cNvSpPr/>
            <p:nvPr/>
          </p:nvSpPr>
          <p:spPr>
            <a:xfrm>
              <a:off x="2899661" y="2594238"/>
              <a:ext cx="2087880" cy="2099945"/>
            </a:xfrm>
            <a:custGeom>
              <a:rect b="b" l="l" r="r" t="t"/>
              <a:pathLst>
                <a:path extrusionOk="0" h="2099945" w="2087879">
                  <a:moveTo>
                    <a:pt x="2087545" y="2099873"/>
                  </a:moveTo>
                  <a:lnTo>
                    <a:pt x="0" y="2099873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20998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2899661" y="2594238"/>
              <a:ext cx="2087880" cy="2099945"/>
            </a:xfrm>
            <a:custGeom>
              <a:rect b="b" l="l" r="r" t="t"/>
              <a:pathLst>
                <a:path extrusionOk="0" h="209994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2099873"/>
                  </a:lnTo>
                  <a:lnTo>
                    <a:pt x="0" y="2099873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48" name="Google Shape;48;p1"/>
          <p:cNvSpPr txBox="1"/>
          <p:nvPr/>
        </p:nvSpPr>
        <p:spPr>
          <a:xfrm>
            <a:off x="697749" y="2600042"/>
            <a:ext cx="20733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04139" marR="441325" rtl="0" algn="l">
              <a:lnSpc>
                <a:spcPct val="120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Goals that guide my jobs  purpose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49" name="Google Shape;49;p1"/>
          <p:cNvGrpSpPr/>
          <p:nvPr/>
        </p:nvGrpSpPr>
        <p:grpSpPr>
          <a:xfrm>
            <a:off x="697736" y="4760642"/>
            <a:ext cx="2087880" cy="996315"/>
            <a:chOff x="2899661" y="4798742"/>
            <a:chExt cx="2087880" cy="996315"/>
          </a:xfrm>
        </p:grpSpPr>
        <p:sp>
          <p:nvSpPr>
            <p:cNvPr id="50" name="Google Shape;50;p1"/>
            <p:cNvSpPr/>
            <p:nvPr/>
          </p:nvSpPr>
          <p:spPr>
            <a:xfrm>
              <a:off x="2899661" y="4798742"/>
              <a:ext cx="2087880" cy="996315"/>
            </a:xfrm>
            <a:custGeom>
              <a:rect b="b" l="l" r="r" t="t"/>
              <a:pathLst>
                <a:path extrusionOk="0" h="996314" w="2087879">
                  <a:moveTo>
                    <a:pt x="2087545" y="995708"/>
                  </a:moveTo>
                  <a:lnTo>
                    <a:pt x="0" y="995708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9957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2899661" y="4798742"/>
              <a:ext cx="2087880" cy="996315"/>
            </a:xfrm>
            <a:custGeom>
              <a:rect b="b" l="l" r="r" t="t"/>
              <a:pathLst>
                <a:path extrusionOk="0" h="996314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995708"/>
                  </a:lnTo>
                  <a:lnTo>
                    <a:pt x="0" y="995708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52" name="Google Shape;52;p1"/>
          <p:cNvSpPr txBox="1"/>
          <p:nvPr/>
        </p:nvSpPr>
        <p:spPr>
          <a:xfrm>
            <a:off x="697736" y="4797727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95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jobs purpose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53" name="Google Shape;53;p1"/>
          <p:cNvGrpSpPr/>
          <p:nvPr/>
        </p:nvGrpSpPr>
        <p:grpSpPr>
          <a:xfrm>
            <a:off x="697736" y="5877217"/>
            <a:ext cx="2087880" cy="2099945"/>
            <a:chOff x="2899661" y="5915317"/>
            <a:chExt cx="2087880" cy="2099945"/>
          </a:xfrm>
        </p:grpSpPr>
        <p:sp>
          <p:nvSpPr>
            <p:cNvPr id="54" name="Google Shape;54;p1"/>
            <p:cNvSpPr/>
            <p:nvPr/>
          </p:nvSpPr>
          <p:spPr>
            <a:xfrm>
              <a:off x="2899661" y="5915317"/>
              <a:ext cx="2087880" cy="2099945"/>
            </a:xfrm>
            <a:custGeom>
              <a:rect b="b" l="l" r="r" t="t"/>
              <a:pathLst>
                <a:path extrusionOk="0" h="2099945" w="2087879">
                  <a:moveTo>
                    <a:pt x="2087545" y="2099873"/>
                  </a:moveTo>
                  <a:lnTo>
                    <a:pt x="0" y="2099873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20998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2899661" y="5915317"/>
              <a:ext cx="2087880" cy="2099945"/>
            </a:xfrm>
            <a:custGeom>
              <a:rect b="b" l="l" r="r" t="t"/>
              <a:pathLst>
                <a:path extrusionOk="0" h="209994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2099873"/>
                  </a:lnTo>
                  <a:lnTo>
                    <a:pt x="0" y="2099873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56" name="Google Shape;56;p1"/>
          <p:cNvSpPr txBox="1"/>
          <p:nvPr/>
        </p:nvSpPr>
        <p:spPr>
          <a:xfrm>
            <a:off x="621536" y="5918668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0413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work responsibility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57" name="Google Shape;57;p1"/>
          <p:cNvGrpSpPr/>
          <p:nvPr/>
        </p:nvGrpSpPr>
        <p:grpSpPr>
          <a:xfrm>
            <a:off x="690436" y="8097426"/>
            <a:ext cx="2087880" cy="996315"/>
            <a:chOff x="2899661" y="8119726"/>
            <a:chExt cx="2087880" cy="996315"/>
          </a:xfrm>
        </p:grpSpPr>
        <p:sp>
          <p:nvSpPr>
            <p:cNvPr id="58" name="Google Shape;58;p1"/>
            <p:cNvSpPr/>
            <p:nvPr/>
          </p:nvSpPr>
          <p:spPr>
            <a:xfrm>
              <a:off x="2899661" y="8119726"/>
              <a:ext cx="2087880" cy="996315"/>
            </a:xfrm>
            <a:custGeom>
              <a:rect b="b" l="l" r="r" t="t"/>
              <a:pathLst>
                <a:path extrusionOk="0" h="996315" w="2087879">
                  <a:moveTo>
                    <a:pt x="2087545" y="995708"/>
                  </a:moveTo>
                  <a:lnTo>
                    <a:pt x="0" y="995708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9957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2899661" y="8119726"/>
              <a:ext cx="2087880" cy="996315"/>
            </a:xfrm>
            <a:custGeom>
              <a:rect b="b" l="l" r="r" t="t"/>
              <a:pathLst>
                <a:path extrusionOk="0" h="99631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995708"/>
                  </a:lnTo>
                  <a:lnTo>
                    <a:pt x="0" y="995708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60" name="Google Shape;60;p1"/>
          <p:cNvSpPr txBox="1"/>
          <p:nvPr/>
        </p:nvSpPr>
        <p:spPr>
          <a:xfrm>
            <a:off x="690436" y="8134511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95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role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697736" y="1455267"/>
            <a:ext cx="2087879" cy="996314"/>
          </a:xfrm>
          <a:custGeom>
            <a:rect b="b" l="l" r="r" t="t"/>
            <a:pathLst>
              <a:path extrusionOk="0" h="996314" w="2087879">
                <a:moveTo>
                  <a:pt x="0" y="0"/>
                </a:moveTo>
                <a:lnTo>
                  <a:pt x="2087545" y="0"/>
                </a:lnTo>
                <a:lnTo>
                  <a:pt x="2087545" y="995708"/>
                </a:lnTo>
                <a:lnTo>
                  <a:pt x="0" y="99570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291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2" name="Google Shape;62;p1"/>
          <p:cNvSpPr txBox="1"/>
          <p:nvPr/>
        </p:nvSpPr>
        <p:spPr>
          <a:xfrm>
            <a:off x="697749" y="1464040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8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The Company Goal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706600" y="1687825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706600" y="2964075"/>
            <a:ext cx="2073300" cy="16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5" name="Google Shape;65;p1"/>
          <p:cNvSpPr txBox="1"/>
          <p:nvPr/>
        </p:nvSpPr>
        <p:spPr>
          <a:xfrm>
            <a:off x="697750" y="5036725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706600" y="6199125"/>
            <a:ext cx="2073300" cy="17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705025" y="8296800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grpSp>
        <p:nvGrpSpPr>
          <p:cNvPr id="68" name="Google Shape;68;p1"/>
          <p:cNvGrpSpPr/>
          <p:nvPr/>
        </p:nvGrpSpPr>
        <p:grpSpPr>
          <a:xfrm>
            <a:off x="3045886" y="2540426"/>
            <a:ext cx="2087879" cy="2099945"/>
            <a:chOff x="2899661" y="2594238"/>
            <a:chExt cx="2087879" cy="2099945"/>
          </a:xfrm>
        </p:grpSpPr>
        <p:sp>
          <p:nvSpPr>
            <p:cNvPr id="69" name="Google Shape;69;p1"/>
            <p:cNvSpPr/>
            <p:nvPr/>
          </p:nvSpPr>
          <p:spPr>
            <a:xfrm>
              <a:off x="2899661" y="2594238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2087545" y="2099873"/>
                  </a:moveTo>
                  <a:lnTo>
                    <a:pt x="0" y="2099873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20998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2899661" y="2594238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2099873"/>
                  </a:lnTo>
                  <a:lnTo>
                    <a:pt x="0" y="2099873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71" name="Google Shape;71;p1"/>
          <p:cNvSpPr txBox="1"/>
          <p:nvPr/>
        </p:nvSpPr>
        <p:spPr>
          <a:xfrm>
            <a:off x="3045899" y="2584330"/>
            <a:ext cx="20733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04138" marR="441325" rtl="0" algn="l">
              <a:lnSpc>
                <a:spcPct val="120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Goals that guide my jobs  purpose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72" name="Google Shape;72;p1"/>
          <p:cNvGrpSpPr/>
          <p:nvPr/>
        </p:nvGrpSpPr>
        <p:grpSpPr>
          <a:xfrm>
            <a:off x="3045886" y="4744930"/>
            <a:ext cx="2087879" cy="996314"/>
            <a:chOff x="2899661" y="4798742"/>
            <a:chExt cx="2087879" cy="996314"/>
          </a:xfrm>
        </p:grpSpPr>
        <p:sp>
          <p:nvSpPr>
            <p:cNvPr id="73" name="Google Shape;73;p1"/>
            <p:cNvSpPr/>
            <p:nvPr/>
          </p:nvSpPr>
          <p:spPr>
            <a:xfrm>
              <a:off x="2899661" y="4798742"/>
              <a:ext cx="2087879" cy="996314"/>
            </a:xfrm>
            <a:custGeom>
              <a:rect b="b" l="l" r="r" t="t"/>
              <a:pathLst>
                <a:path extrusionOk="0" h="996314" w="2087879">
                  <a:moveTo>
                    <a:pt x="2087545" y="995708"/>
                  </a:moveTo>
                  <a:lnTo>
                    <a:pt x="0" y="995708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9957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2899661" y="4798742"/>
              <a:ext cx="2087879" cy="996314"/>
            </a:xfrm>
            <a:custGeom>
              <a:rect b="b" l="l" r="r" t="t"/>
              <a:pathLst>
                <a:path extrusionOk="0" h="996314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995708"/>
                  </a:lnTo>
                  <a:lnTo>
                    <a:pt x="0" y="995708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75" name="Google Shape;75;p1"/>
          <p:cNvSpPr txBox="1"/>
          <p:nvPr/>
        </p:nvSpPr>
        <p:spPr>
          <a:xfrm>
            <a:off x="3045886" y="4782015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95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jobs purpose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76" name="Google Shape;76;p1"/>
          <p:cNvGrpSpPr/>
          <p:nvPr/>
        </p:nvGrpSpPr>
        <p:grpSpPr>
          <a:xfrm>
            <a:off x="3045886" y="5861504"/>
            <a:ext cx="2087879" cy="2099945"/>
            <a:chOff x="2899661" y="5915317"/>
            <a:chExt cx="2087879" cy="2099945"/>
          </a:xfrm>
        </p:grpSpPr>
        <p:sp>
          <p:nvSpPr>
            <p:cNvPr id="77" name="Google Shape;77;p1"/>
            <p:cNvSpPr/>
            <p:nvPr/>
          </p:nvSpPr>
          <p:spPr>
            <a:xfrm>
              <a:off x="2899661" y="5915317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2087545" y="2099873"/>
                  </a:moveTo>
                  <a:lnTo>
                    <a:pt x="0" y="2099873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20998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2899661" y="5915317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2099873"/>
                  </a:lnTo>
                  <a:lnTo>
                    <a:pt x="0" y="2099873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79" name="Google Shape;79;p1"/>
          <p:cNvSpPr txBox="1"/>
          <p:nvPr/>
        </p:nvSpPr>
        <p:spPr>
          <a:xfrm>
            <a:off x="2969686" y="5902956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04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work responsibility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80" name="Google Shape;80;p1"/>
          <p:cNvGrpSpPr/>
          <p:nvPr/>
        </p:nvGrpSpPr>
        <p:grpSpPr>
          <a:xfrm>
            <a:off x="3038586" y="8081714"/>
            <a:ext cx="2087879" cy="996315"/>
            <a:chOff x="2899661" y="8119726"/>
            <a:chExt cx="2087879" cy="996315"/>
          </a:xfrm>
        </p:grpSpPr>
        <p:sp>
          <p:nvSpPr>
            <p:cNvPr id="81" name="Google Shape;81;p1"/>
            <p:cNvSpPr/>
            <p:nvPr/>
          </p:nvSpPr>
          <p:spPr>
            <a:xfrm>
              <a:off x="2899661" y="8119726"/>
              <a:ext cx="2087879" cy="996315"/>
            </a:xfrm>
            <a:custGeom>
              <a:rect b="b" l="l" r="r" t="t"/>
              <a:pathLst>
                <a:path extrusionOk="0" h="996315" w="2087879">
                  <a:moveTo>
                    <a:pt x="2087545" y="995708"/>
                  </a:moveTo>
                  <a:lnTo>
                    <a:pt x="0" y="995708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9957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2899661" y="8119726"/>
              <a:ext cx="2087879" cy="996315"/>
            </a:xfrm>
            <a:custGeom>
              <a:rect b="b" l="l" r="r" t="t"/>
              <a:pathLst>
                <a:path extrusionOk="0" h="99631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995708"/>
                  </a:lnTo>
                  <a:lnTo>
                    <a:pt x="0" y="995708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83" name="Google Shape;83;p1"/>
          <p:cNvSpPr txBox="1"/>
          <p:nvPr/>
        </p:nvSpPr>
        <p:spPr>
          <a:xfrm>
            <a:off x="3038586" y="8118799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95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role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3045886" y="1439554"/>
            <a:ext cx="2087879" cy="996314"/>
          </a:xfrm>
          <a:custGeom>
            <a:rect b="b" l="l" r="r" t="t"/>
            <a:pathLst>
              <a:path extrusionOk="0" h="996314" w="2087879">
                <a:moveTo>
                  <a:pt x="0" y="0"/>
                </a:moveTo>
                <a:lnTo>
                  <a:pt x="2087545" y="0"/>
                </a:lnTo>
                <a:lnTo>
                  <a:pt x="2087545" y="995708"/>
                </a:lnTo>
                <a:lnTo>
                  <a:pt x="0" y="99570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291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5" name="Google Shape;85;p1"/>
          <p:cNvSpPr txBox="1"/>
          <p:nvPr/>
        </p:nvSpPr>
        <p:spPr>
          <a:xfrm>
            <a:off x="3045899" y="1448328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8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The Company Goal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054750" y="1672113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054750" y="2948363"/>
            <a:ext cx="2073300" cy="16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3045900" y="5021013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3054750" y="6183413"/>
            <a:ext cx="2073300" cy="17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053175" y="8281088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5455686" y="2540426"/>
            <a:ext cx="2087879" cy="2099945"/>
            <a:chOff x="2899661" y="2594238"/>
            <a:chExt cx="2087879" cy="2099945"/>
          </a:xfrm>
        </p:grpSpPr>
        <p:sp>
          <p:nvSpPr>
            <p:cNvPr id="92" name="Google Shape;92;p1"/>
            <p:cNvSpPr/>
            <p:nvPr/>
          </p:nvSpPr>
          <p:spPr>
            <a:xfrm>
              <a:off x="2899661" y="2594238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2087545" y="2099873"/>
                  </a:moveTo>
                  <a:lnTo>
                    <a:pt x="0" y="2099873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20998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2899661" y="2594238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2099873"/>
                  </a:lnTo>
                  <a:lnTo>
                    <a:pt x="0" y="2099873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94" name="Google Shape;94;p1"/>
          <p:cNvSpPr txBox="1"/>
          <p:nvPr/>
        </p:nvSpPr>
        <p:spPr>
          <a:xfrm>
            <a:off x="5455699" y="2584330"/>
            <a:ext cx="20733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04138" marR="441325" rtl="0" algn="l">
              <a:lnSpc>
                <a:spcPct val="120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Goals that guide my jobs  purpose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95" name="Google Shape;95;p1"/>
          <p:cNvGrpSpPr/>
          <p:nvPr/>
        </p:nvGrpSpPr>
        <p:grpSpPr>
          <a:xfrm>
            <a:off x="5455686" y="4744930"/>
            <a:ext cx="2087879" cy="996314"/>
            <a:chOff x="2899661" y="4798742"/>
            <a:chExt cx="2087879" cy="996314"/>
          </a:xfrm>
        </p:grpSpPr>
        <p:sp>
          <p:nvSpPr>
            <p:cNvPr id="96" name="Google Shape;96;p1"/>
            <p:cNvSpPr/>
            <p:nvPr/>
          </p:nvSpPr>
          <p:spPr>
            <a:xfrm>
              <a:off x="2899661" y="4798742"/>
              <a:ext cx="2087879" cy="996314"/>
            </a:xfrm>
            <a:custGeom>
              <a:rect b="b" l="l" r="r" t="t"/>
              <a:pathLst>
                <a:path extrusionOk="0" h="996314" w="2087879">
                  <a:moveTo>
                    <a:pt x="2087545" y="995708"/>
                  </a:moveTo>
                  <a:lnTo>
                    <a:pt x="0" y="995708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9957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2899661" y="4798742"/>
              <a:ext cx="2087879" cy="996314"/>
            </a:xfrm>
            <a:custGeom>
              <a:rect b="b" l="l" r="r" t="t"/>
              <a:pathLst>
                <a:path extrusionOk="0" h="996314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995708"/>
                  </a:lnTo>
                  <a:lnTo>
                    <a:pt x="0" y="995708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98" name="Google Shape;98;p1"/>
          <p:cNvSpPr txBox="1"/>
          <p:nvPr/>
        </p:nvSpPr>
        <p:spPr>
          <a:xfrm>
            <a:off x="5455686" y="4782015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95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jobs purpose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99" name="Google Shape;99;p1"/>
          <p:cNvGrpSpPr/>
          <p:nvPr/>
        </p:nvGrpSpPr>
        <p:grpSpPr>
          <a:xfrm>
            <a:off x="5455686" y="5861504"/>
            <a:ext cx="2087879" cy="2099945"/>
            <a:chOff x="2899661" y="5915317"/>
            <a:chExt cx="2087879" cy="2099945"/>
          </a:xfrm>
        </p:grpSpPr>
        <p:sp>
          <p:nvSpPr>
            <p:cNvPr id="100" name="Google Shape;100;p1"/>
            <p:cNvSpPr/>
            <p:nvPr/>
          </p:nvSpPr>
          <p:spPr>
            <a:xfrm>
              <a:off x="2899661" y="5915317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2087545" y="2099873"/>
                  </a:moveTo>
                  <a:lnTo>
                    <a:pt x="0" y="2099873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20998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2899661" y="5915317"/>
              <a:ext cx="2087879" cy="2099945"/>
            </a:xfrm>
            <a:custGeom>
              <a:rect b="b" l="l" r="r" t="t"/>
              <a:pathLst>
                <a:path extrusionOk="0" h="209994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2099873"/>
                  </a:lnTo>
                  <a:lnTo>
                    <a:pt x="0" y="2099873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02" name="Google Shape;102;p1"/>
          <p:cNvSpPr txBox="1"/>
          <p:nvPr/>
        </p:nvSpPr>
        <p:spPr>
          <a:xfrm>
            <a:off x="5379486" y="5902956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04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work responsibility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03" name="Google Shape;103;p1"/>
          <p:cNvGrpSpPr/>
          <p:nvPr/>
        </p:nvGrpSpPr>
        <p:grpSpPr>
          <a:xfrm>
            <a:off x="5448386" y="8081714"/>
            <a:ext cx="2087879" cy="996315"/>
            <a:chOff x="2899661" y="8119726"/>
            <a:chExt cx="2087879" cy="996315"/>
          </a:xfrm>
        </p:grpSpPr>
        <p:sp>
          <p:nvSpPr>
            <p:cNvPr id="104" name="Google Shape;104;p1"/>
            <p:cNvSpPr/>
            <p:nvPr/>
          </p:nvSpPr>
          <p:spPr>
            <a:xfrm>
              <a:off x="2899661" y="8119726"/>
              <a:ext cx="2087879" cy="996315"/>
            </a:xfrm>
            <a:custGeom>
              <a:rect b="b" l="l" r="r" t="t"/>
              <a:pathLst>
                <a:path extrusionOk="0" h="996315" w="2087879">
                  <a:moveTo>
                    <a:pt x="2087545" y="995708"/>
                  </a:moveTo>
                  <a:lnTo>
                    <a:pt x="0" y="995708"/>
                  </a:lnTo>
                  <a:lnTo>
                    <a:pt x="0" y="0"/>
                  </a:lnTo>
                  <a:lnTo>
                    <a:pt x="2087545" y="0"/>
                  </a:lnTo>
                  <a:lnTo>
                    <a:pt x="2087545" y="9957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2899661" y="8119726"/>
              <a:ext cx="2087879" cy="996315"/>
            </a:xfrm>
            <a:custGeom>
              <a:rect b="b" l="l" r="r" t="t"/>
              <a:pathLst>
                <a:path extrusionOk="0" h="996315" w="2087879">
                  <a:moveTo>
                    <a:pt x="0" y="0"/>
                  </a:moveTo>
                  <a:lnTo>
                    <a:pt x="2087545" y="0"/>
                  </a:lnTo>
                  <a:lnTo>
                    <a:pt x="2087545" y="995708"/>
                  </a:lnTo>
                  <a:lnTo>
                    <a:pt x="0" y="995708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291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106" name="Google Shape;106;p1"/>
          <p:cNvSpPr txBox="1"/>
          <p:nvPr/>
        </p:nvSpPr>
        <p:spPr>
          <a:xfrm>
            <a:off x="5448386" y="8118799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95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My role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5455686" y="1439554"/>
            <a:ext cx="2087879" cy="996314"/>
          </a:xfrm>
          <a:custGeom>
            <a:rect b="b" l="l" r="r" t="t"/>
            <a:pathLst>
              <a:path extrusionOk="0" h="996314" w="2087879">
                <a:moveTo>
                  <a:pt x="0" y="0"/>
                </a:moveTo>
                <a:lnTo>
                  <a:pt x="2087545" y="0"/>
                </a:lnTo>
                <a:lnTo>
                  <a:pt x="2087545" y="995708"/>
                </a:lnTo>
                <a:lnTo>
                  <a:pt x="0" y="99570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2912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08" name="Google Shape;108;p1"/>
          <p:cNvSpPr txBox="1"/>
          <p:nvPr/>
        </p:nvSpPr>
        <p:spPr>
          <a:xfrm>
            <a:off x="5455699" y="1448328"/>
            <a:ext cx="2073300" cy="1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48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The Company Goal</a:t>
            </a:r>
            <a:endParaRPr sz="9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5464550" y="1672113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5464550" y="2948363"/>
            <a:ext cx="2073300" cy="16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5455700" y="5021013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5464550" y="6183413"/>
            <a:ext cx="2073300" cy="17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5462975" y="8281088"/>
            <a:ext cx="2073300" cy="7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2024-08-23T21:58:55Z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2024-08-14T00:00:00Z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2024-08-23T00:00:00Z</vt:filetime>
  </property>
</Properties>
</file>