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h+h5ryK/kguC+xl8c9dmT6C8kf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991229" y="1002704"/>
            <a:ext cx="14063991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991229" y="1002704"/>
            <a:ext cx="14063991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991229" y="1002704"/>
            <a:ext cx="14063991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7"/>
          <p:cNvSpPr/>
          <p:nvPr/>
        </p:nvSpPr>
        <p:spPr>
          <a:xfrm>
            <a:off x="589725" y="1135500"/>
            <a:ext cx="7923000" cy="4538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991229" y="1002704"/>
            <a:ext cx="14063991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/>
          <p:nvPr/>
        </p:nvSpPr>
        <p:spPr>
          <a:xfrm>
            <a:off x="1014799" y="1854250"/>
            <a:ext cx="6907689" cy="3359784"/>
          </a:xfrm>
          <a:custGeom>
            <a:rect b="b" l="l" r="r" t="t"/>
            <a:pathLst>
              <a:path extrusionOk="0" h="3359784" w="3365500">
                <a:moveTo>
                  <a:pt x="0" y="0"/>
                </a:moveTo>
                <a:lnTo>
                  <a:pt x="3365157" y="0"/>
                </a:lnTo>
                <a:lnTo>
                  <a:pt x="3365157" y="3359156"/>
                </a:lnTo>
                <a:lnTo>
                  <a:pt x="0" y="3359156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5" name="Google Shape;45;p1"/>
          <p:cNvSpPr txBox="1"/>
          <p:nvPr/>
        </p:nvSpPr>
        <p:spPr>
          <a:xfrm>
            <a:off x="1157906" y="2006018"/>
            <a:ext cx="1341120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Demographics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8115775" y="1849836"/>
            <a:ext cx="3365500" cy="3359785"/>
          </a:xfrm>
          <a:custGeom>
            <a:rect b="b" l="l" r="r" t="t"/>
            <a:pathLst>
              <a:path extrusionOk="0" h="3359785" w="3365500">
                <a:moveTo>
                  <a:pt x="0" y="0"/>
                </a:moveTo>
                <a:lnTo>
                  <a:pt x="3365157" y="0"/>
                </a:lnTo>
                <a:lnTo>
                  <a:pt x="3365157" y="3359156"/>
                </a:lnTo>
                <a:lnTo>
                  <a:pt x="0" y="3359156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7" name="Google Shape;47;p1"/>
          <p:cNvSpPr txBox="1"/>
          <p:nvPr/>
        </p:nvSpPr>
        <p:spPr>
          <a:xfrm>
            <a:off x="8271080" y="2006018"/>
            <a:ext cx="521334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Pains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11672314" y="1850761"/>
            <a:ext cx="3365500" cy="3366770"/>
          </a:xfrm>
          <a:custGeom>
            <a:rect b="b" l="l" r="r" t="t"/>
            <a:pathLst>
              <a:path extrusionOk="0" h="3366770" w="3365500">
                <a:moveTo>
                  <a:pt x="0" y="0"/>
                </a:moveTo>
                <a:lnTo>
                  <a:pt x="3365157" y="0"/>
                </a:lnTo>
                <a:lnTo>
                  <a:pt x="3365157" y="3366429"/>
                </a:lnTo>
                <a:lnTo>
                  <a:pt x="0" y="336642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9" name="Google Shape;49;p1"/>
          <p:cNvSpPr txBox="1"/>
          <p:nvPr/>
        </p:nvSpPr>
        <p:spPr>
          <a:xfrm>
            <a:off x="11827873" y="2006272"/>
            <a:ext cx="539115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Gains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4559141" y="5404973"/>
            <a:ext cx="3365500" cy="3359785"/>
          </a:xfrm>
          <a:custGeom>
            <a:rect b="b" l="l" r="r" t="t"/>
            <a:pathLst>
              <a:path extrusionOk="0" h="3359784" w="3365500">
                <a:moveTo>
                  <a:pt x="0" y="0"/>
                </a:moveTo>
                <a:lnTo>
                  <a:pt x="3365157" y="0"/>
                </a:lnTo>
                <a:lnTo>
                  <a:pt x="3365157" y="3359156"/>
                </a:lnTo>
                <a:lnTo>
                  <a:pt x="0" y="3359156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1" name="Google Shape;51;p1"/>
          <p:cNvSpPr txBox="1"/>
          <p:nvPr/>
        </p:nvSpPr>
        <p:spPr>
          <a:xfrm>
            <a:off x="4714445" y="5560231"/>
            <a:ext cx="603885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Wants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8115775" y="5404973"/>
            <a:ext cx="3365500" cy="3359785"/>
          </a:xfrm>
          <a:custGeom>
            <a:rect b="b" l="l" r="r" t="t"/>
            <a:pathLst>
              <a:path extrusionOk="0" h="3359784" w="3365500">
                <a:moveTo>
                  <a:pt x="0" y="0"/>
                </a:moveTo>
                <a:lnTo>
                  <a:pt x="3365157" y="0"/>
                </a:lnTo>
                <a:lnTo>
                  <a:pt x="3365157" y="3359156"/>
                </a:lnTo>
                <a:lnTo>
                  <a:pt x="0" y="3359156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3" name="Google Shape;53;p1"/>
          <p:cNvSpPr txBox="1"/>
          <p:nvPr/>
        </p:nvSpPr>
        <p:spPr>
          <a:xfrm>
            <a:off x="8271080" y="5560231"/>
            <a:ext cx="521970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Fears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1002601" y="5404973"/>
            <a:ext cx="3365500" cy="3359785"/>
          </a:xfrm>
          <a:custGeom>
            <a:rect b="b" l="l" r="r" t="t"/>
            <a:pathLst>
              <a:path extrusionOk="0" h="3359784" w="3365500">
                <a:moveTo>
                  <a:pt x="0" y="0"/>
                </a:moveTo>
                <a:lnTo>
                  <a:pt x="3365157" y="0"/>
                </a:lnTo>
                <a:lnTo>
                  <a:pt x="3365157" y="3359156"/>
                </a:lnTo>
                <a:lnTo>
                  <a:pt x="0" y="3359156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5" name="Google Shape;55;p1"/>
          <p:cNvSpPr txBox="1"/>
          <p:nvPr/>
        </p:nvSpPr>
        <p:spPr>
          <a:xfrm>
            <a:off x="1157906" y="5560231"/>
            <a:ext cx="601345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Needs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11672314" y="5404973"/>
            <a:ext cx="3365500" cy="3366770"/>
          </a:xfrm>
          <a:custGeom>
            <a:rect b="b" l="l" r="r" t="t"/>
            <a:pathLst>
              <a:path extrusionOk="0" h="3366770" w="3365500">
                <a:moveTo>
                  <a:pt x="0" y="0"/>
                </a:moveTo>
                <a:lnTo>
                  <a:pt x="3365157" y="0"/>
                </a:lnTo>
                <a:lnTo>
                  <a:pt x="3365157" y="3366429"/>
                </a:lnTo>
                <a:lnTo>
                  <a:pt x="0" y="336642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7" name="Google Shape;57;p1"/>
          <p:cNvSpPr txBox="1"/>
          <p:nvPr/>
        </p:nvSpPr>
        <p:spPr>
          <a:xfrm>
            <a:off x="11827873" y="5560484"/>
            <a:ext cx="2033905" cy="2463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Products and Services</a:t>
            </a:r>
            <a:endParaRPr sz="14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8572683" y="2621537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9479310" y="2614087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8572683" y="3582932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9479305" y="3584841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3622504" y="2614087"/>
            <a:ext cx="743585" cy="755014"/>
          </a:xfrm>
          <a:custGeom>
            <a:rect b="b" l="l" r="r" t="t"/>
            <a:pathLst>
              <a:path extrusionOk="0" h="755014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5568754" y="2614087"/>
            <a:ext cx="743585" cy="755014"/>
          </a:xfrm>
          <a:custGeom>
            <a:rect b="b" l="l" r="r" t="t"/>
            <a:pathLst>
              <a:path extrusionOk="0" h="755014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3622504" y="3602982"/>
            <a:ext cx="743585" cy="755014"/>
          </a:xfrm>
          <a:custGeom>
            <a:rect b="b" l="l" r="r" t="t"/>
            <a:pathLst>
              <a:path extrusionOk="0" h="755014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5572229" y="3602982"/>
            <a:ext cx="743585" cy="755014"/>
          </a:xfrm>
          <a:custGeom>
            <a:rect b="b" l="l" r="r" t="t"/>
            <a:pathLst>
              <a:path extrusionOk="0" h="755014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4602728" y="2614096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4602721" y="3602982"/>
            <a:ext cx="743585" cy="755014"/>
          </a:xfrm>
          <a:custGeom>
            <a:rect b="b" l="l" r="r" t="t"/>
            <a:pathLst>
              <a:path extrusionOk="0" h="755014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8568470" y="6157191"/>
            <a:ext cx="743584" cy="755015"/>
          </a:xfrm>
          <a:custGeom>
            <a:rect b="b" l="l" r="r" t="t"/>
            <a:pathLst>
              <a:path extrusionOk="0" h="755015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9522154" y="6166575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8568477" y="7146190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9524834" y="7151768"/>
            <a:ext cx="743584" cy="755015"/>
          </a:xfrm>
          <a:custGeom>
            <a:rect b="b" l="l" r="r" t="t"/>
            <a:pathLst>
              <a:path extrusionOk="0" h="755015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10449372" y="6170116"/>
            <a:ext cx="743584" cy="755015"/>
          </a:xfrm>
          <a:custGeom>
            <a:rect b="b" l="l" r="r" t="t"/>
            <a:pathLst>
              <a:path extrusionOk="0" h="755015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10449367" y="7153665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74" name="Google Shape;7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027106" y="2617799"/>
            <a:ext cx="768485" cy="777102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"/>
          <p:cNvSpPr/>
          <p:nvPr/>
        </p:nvSpPr>
        <p:spPr>
          <a:xfrm>
            <a:off x="12032462" y="2614081"/>
            <a:ext cx="743585" cy="751205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76" name="Google Shape;7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86845" y="2617799"/>
            <a:ext cx="768485" cy="777102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/>
          <p:nvPr/>
        </p:nvSpPr>
        <p:spPr>
          <a:xfrm>
            <a:off x="12992201" y="2614081"/>
            <a:ext cx="743585" cy="751205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78" name="Google Shape;7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021756" y="3595608"/>
            <a:ext cx="768485" cy="78082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"/>
          <p:cNvSpPr/>
          <p:nvPr/>
        </p:nvSpPr>
        <p:spPr>
          <a:xfrm>
            <a:off x="12032455" y="3603062"/>
            <a:ext cx="743585" cy="755015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80" name="Google Shape;8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86845" y="3606789"/>
            <a:ext cx="768485" cy="777102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"/>
          <p:cNvSpPr/>
          <p:nvPr/>
        </p:nvSpPr>
        <p:spPr>
          <a:xfrm>
            <a:off x="12992201" y="3603071"/>
            <a:ext cx="743585" cy="751205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82" name="Google Shape;8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933139" y="2606618"/>
            <a:ext cx="768485" cy="78082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"/>
          <p:cNvSpPr/>
          <p:nvPr/>
        </p:nvSpPr>
        <p:spPr>
          <a:xfrm>
            <a:off x="13943837" y="2614071"/>
            <a:ext cx="743585" cy="755015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84" name="Google Shape;8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941426" y="3603320"/>
            <a:ext cx="768485" cy="78082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13952124" y="3610775"/>
            <a:ext cx="743585" cy="755015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372445" y="6175729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313562" y="6177625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372452" y="7164727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2313555" y="7162818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220125" y="6177613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220131" y="7162821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2" name="Google Shape;92;p1"/>
          <p:cNvSpPr txBox="1"/>
          <p:nvPr>
            <p:ph type="title"/>
          </p:nvPr>
        </p:nvSpPr>
        <p:spPr>
          <a:xfrm>
            <a:off x="991229" y="1002704"/>
            <a:ext cx="14064000" cy="4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330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/>
              <a:t>PERSONA	</a:t>
            </a:r>
            <a:endParaRPr sz="2500"/>
          </a:p>
        </p:txBody>
      </p:sp>
      <p:sp>
        <p:nvSpPr>
          <p:cNvPr id="93" name="Google Shape;93;p1"/>
          <p:cNvSpPr/>
          <p:nvPr/>
        </p:nvSpPr>
        <p:spPr>
          <a:xfrm>
            <a:off x="10385923" y="2614087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385917" y="3584841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2086912" y="6149831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3046651" y="6149831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2086905" y="7138812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3046651" y="7138821"/>
            <a:ext cx="743584" cy="751204"/>
          </a:xfrm>
          <a:custGeom>
            <a:rect b="b" l="l" r="r" t="t"/>
            <a:pathLst>
              <a:path extrusionOk="0" h="751204" w="743584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3998287" y="6149821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4006574" y="7146525"/>
            <a:ext cx="743584" cy="755014"/>
          </a:xfrm>
          <a:custGeom>
            <a:rect b="b" l="l" r="r" t="t"/>
            <a:pathLst>
              <a:path extrusionOk="0" h="755014" w="743584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/>
          <p:nvPr/>
        </p:nvSpPr>
        <p:spPr>
          <a:xfrm>
            <a:off x="4946295" y="6152804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5887412" y="6154700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4946302" y="7141802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5887405" y="7139893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6793976" y="6154688"/>
            <a:ext cx="743585" cy="751204"/>
          </a:xfrm>
          <a:custGeom>
            <a:rect b="b" l="l" r="r" t="t"/>
            <a:pathLst>
              <a:path extrusionOk="0" h="751204" w="743585">
                <a:moveTo>
                  <a:pt x="742724" y="751003"/>
                </a:moveTo>
                <a:lnTo>
                  <a:pt x="7930" y="751003"/>
                </a:lnTo>
                <a:lnTo>
                  <a:pt x="7116" y="750155"/>
                </a:lnTo>
                <a:lnTo>
                  <a:pt x="10" y="1854"/>
                </a:lnTo>
                <a:lnTo>
                  <a:pt x="0" y="829"/>
                </a:lnTo>
                <a:lnTo>
                  <a:pt x="784" y="0"/>
                </a:lnTo>
                <a:lnTo>
                  <a:pt x="735577" y="7437"/>
                </a:lnTo>
                <a:lnTo>
                  <a:pt x="736392" y="8283"/>
                </a:lnTo>
                <a:lnTo>
                  <a:pt x="743507" y="750162"/>
                </a:lnTo>
                <a:lnTo>
                  <a:pt x="742724" y="751003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6793981" y="7139896"/>
            <a:ext cx="743585" cy="755015"/>
          </a:xfrm>
          <a:custGeom>
            <a:rect b="b" l="l" r="r" t="t"/>
            <a:pathLst>
              <a:path extrusionOk="0" h="755015" w="743585">
                <a:moveTo>
                  <a:pt x="798" y="754734"/>
                </a:moveTo>
                <a:lnTo>
                  <a:pt x="0" y="753888"/>
                </a:lnTo>
                <a:lnTo>
                  <a:pt x="0" y="1874"/>
                </a:lnTo>
                <a:lnTo>
                  <a:pt x="0" y="838"/>
                </a:lnTo>
                <a:lnTo>
                  <a:pt x="793" y="0"/>
                </a:lnTo>
                <a:lnTo>
                  <a:pt x="737382" y="0"/>
                </a:lnTo>
                <a:lnTo>
                  <a:pt x="738179" y="846"/>
                </a:lnTo>
                <a:lnTo>
                  <a:pt x="743517" y="748314"/>
                </a:lnTo>
                <a:lnTo>
                  <a:pt x="742726" y="749152"/>
                </a:lnTo>
                <a:lnTo>
                  <a:pt x="798" y="754734"/>
                </a:lnTo>
                <a:close/>
              </a:path>
            </a:pathLst>
          </a:custGeom>
          <a:solidFill>
            <a:srgbClr val="F16B7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2024-09-10T16:59:38Z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2024-09-10T00:00:00Z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2024-09-10T00:00:00Z</vt:filetime>
  </property>
</Properties>
</file>