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582150" cx="16040100"/>
  <p:notesSz cx="16040100" cy="9582150"/>
  <p:embeddedFontLst>
    <p:embeddedFont>
      <p:font typeface="Tahoma"/>
      <p:regular r:id="rId7"/>
      <p:bold r:id="rId8"/>
    </p:embeddedFont>
    <p:embeddedFont>
      <p:font typeface="Arial Black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10" roundtripDataSignature="AMtx7mhWA1wY8u6THHUeLRWOcOVSATbF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font" Target="fonts/ArialBlack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1604000" y="4551500"/>
            <a:ext cx="12832075" cy="43119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2673875" y="718650"/>
            <a:ext cx="10693925" cy="3593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1011545" y="992525"/>
            <a:ext cx="72372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1203483" y="2970466"/>
            <a:ext cx="13639483" cy="20122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2406967" y="5366004"/>
            <a:ext cx="11232515" cy="23955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1011545" y="992525"/>
            <a:ext cx="72372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802322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8263921" y="2203894"/>
            <a:ext cx="6980206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1011545" y="992525"/>
            <a:ext cx="72372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050">
                <a:solidFill>
                  <a:srgbClr val="1A1A1A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011545" y="992525"/>
            <a:ext cx="7237200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Font typeface="Tahoma"/>
              <a:buNone/>
              <a:defRPr b="1" i="0" sz="3050" u="sng" cap="none" strike="noStrike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02322" y="2203894"/>
            <a:ext cx="14441805" cy="63242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5455793" y="8911400"/>
            <a:ext cx="5134864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802322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1553444" y="8911400"/>
            <a:ext cx="3690683" cy="4791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pic>
        <p:nvPicPr>
          <p:cNvPr id="11" name="Google Shape;11;p2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13344499" y="462926"/>
            <a:ext cx="1693322" cy="246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>
            <p:ph type="title"/>
          </p:nvPr>
        </p:nvSpPr>
        <p:spPr>
          <a:xfrm>
            <a:off x="1011548" y="992525"/>
            <a:ext cx="3678000" cy="3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00">
                <a:latin typeface="Tahoma"/>
                <a:ea typeface="Tahoma"/>
                <a:cs typeface="Tahoma"/>
                <a:sym typeface="Tahoma"/>
              </a:rPr>
              <a:t>INTANGIBLE FOR OTHERS</a:t>
            </a:r>
            <a:endParaRPr b="1" sz="21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5267089" y="1908625"/>
            <a:ext cx="1458600" cy="2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1A1A1A"/>
                </a:solidFill>
              </a:rPr>
              <a:t>Others</a:t>
            </a:r>
            <a:endParaRPr b="1"/>
          </a:p>
        </p:txBody>
      </p:sp>
      <p:sp>
        <p:nvSpPr>
          <p:cNvPr id="46" name="Google Shape;46;p1"/>
          <p:cNvSpPr txBox="1"/>
          <p:nvPr/>
        </p:nvSpPr>
        <p:spPr>
          <a:xfrm>
            <a:off x="10018509" y="1908625"/>
            <a:ext cx="1561500" cy="2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65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1A1A1A"/>
                </a:solidFill>
              </a:rPr>
              <a:t>Self</a:t>
            </a:r>
            <a:endParaRPr b="1"/>
          </a:p>
        </p:txBody>
      </p:sp>
      <p:sp>
        <p:nvSpPr>
          <p:cNvPr id="47" name="Google Shape;47;p1"/>
          <p:cNvSpPr/>
          <p:nvPr/>
        </p:nvSpPr>
        <p:spPr>
          <a:xfrm>
            <a:off x="3247167" y="2305548"/>
            <a:ext cx="4663440" cy="3458210"/>
          </a:xfrm>
          <a:custGeom>
            <a:rect b="b" l="l" r="r" t="t"/>
            <a:pathLst>
              <a:path extrusionOk="0" h="3458210" w="4663440">
                <a:moveTo>
                  <a:pt x="0" y="0"/>
                </a:moveTo>
                <a:lnTo>
                  <a:pt x="4663249" y="0"/>
                </a:lnTo>
                <a:lnTo>
                  <a:pt x="4663249" y="3457664"/>
                </a:lnTo>
                <a:lnTo>
                  <a:pt x="0" y="3457664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1"/>
          <p:cNvSpPr/>
          <p:nvPr/>
        </p:nvSpPr>
        <p:spPr>
          <a:xfrm>
            <a:off x="7873936" y="2305548"/>
            <a:ext cx="4663440" cy="3458210"/>
          </a:xfrm>
          <a:custGeom>
            <a:rect b="b" l="l" r="r" t="t"/>
            <a:pathLst>
              <a:path extrusionOk="0" h="3458210" w="4663440">
                <a:moveTo>
                  <a:pt x="4663249" y="3457664"/>
                </a:moveTo>
                <a:lnTo>
                  <a:pt x="0" y="3457664"/>
                </a:lnTo>
                <a:lnTo>
                  <a:pt x="0" y="0"/>
                </a:lnTo>
                <a:lnTo>
                  <a:pt x="4663249" y="0"/>
                </a:lnTo>
                <a:lnTo>
                  <a:pt x="4663249" y="34576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"/>
          <p:cNvSpPr/>
          <p:nvPr/>
        </p:nvSpPr>
        <p:spPr>
          <a:xfrm>
            <a:off x="7873936" y="2305548"/>
            <a:ext cx="4663440" cy="3458210"/>
          </a:xfrm>
          <a:custGeom>
            <a:rect b="b" l="l" r="r" t="t"/>
            <a:pathLst>
              <a:path extrusionOk="0" h="3458210" w="4663440">
                <a:moveTo>
                  <a:pt x="0" y="0"/>
                </a:moveTo>
                <a:lnTo>
                  <a:pt x="4663249" y="0"/>
                </a:lnTo>
                <a:lnTo>
                  <a:pt x="4663249" y="3457664"/>
                </a:lnTo>
                <a:lnTo>
                  <a:pt x="0" y="3457664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"/>
          <p:cNvSpPr/>
          <p:nvPr/>
        </p:nvSpPr>
        <p:spPr>
          <a:xfrm>
            <a:off x="3247167" y="5722734"/>
            <a:ext cx="4663440" cy="3458210"/>
          </a:xfrm>
          <a:custGeom>
            <a:rect b="b" l="l" r="r" t="t"/>
            <a:pathLst>
              <a:path extrusionOk="0" h="3458209" w="4663440">
                <a:moveTo>
                  <a:pt x="4663249" y="3457664"/>
                </a:moveTo>
                <a:lnTo>
                  <a:pt x="0" y="3457664"/>
                </a:lnTo>
                <a:lnTo>
                  <a:pt x="0" y="0"/>
                </a:lnTo>
                <a:lnTo>
                  <a:pt x="4663249" y="0"/>
                </a:lnTo>
                <a:lnTo>
                  <a:pt x="4663249" y="34576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"/>
          <p:cNvSpPr/>
          <p:nvPr/>
        </p:nvSpPr>
        <p:spPr>
          <a:xfrm>
            <a:off x="3247167" y="5722734"/>
            <a:ext cx="4663440" cy="3458210"/>
          </a:xfrm>
          <a:custGeom>
            <a:rect b="b" l="l" r="r" t="t"/>
            <a:pathLst>
              <a:path extrusionOk="0" h="3458209" w="4663440">
                <a:moveTo>
                  <a:pt x="0" y="0"/>
                </a:moveTo>
                <a:lnTo>
                  <a:pt x="4663249" y="0"/>
                </a:lnTo>
                <a:lnTo>
                  <a:pt x="4663249" y="3457664"/>
                </a:lnTo>
                <a:lnTo>
                  <a:pt x="0" y="3457664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"/>
          <p:cNvSpPr/>
          <p:nvPr/>
        </p:nvSpPr>
        <p:spPr>
          <a:xfrm>
            <a:off x="7873936" y="5722734"/>
            <a:ext cx="4663440" cy="3458210"/>
          </a:xfrm>
          <a:custGeom>
            <a:rect b="b" l="l" r="r" t="t"/>
            <a:pathLst>
              <a:path extrusionOk="0" h="3458209" w="4663440">
                <a:moveTo>
                  <a:pt x="4663249" y="3457664"/>
                </a:moveTo>
                <a:lnTo>
                  <a:pt x="0" y="3457664"/>
                </a:lnTo>
                <a:lnTo>
                  <a:pt x="0" y="0"/>
                </a:lnTo>
                <a:lnTo>
                  <a:pt x="4663249" y="0"/>
                </a:lnTo>
                <a:lnTo>
                  <a:pt x="4663249" y="34576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"/>
          <p:cNvSpPr/>
          <p:nvPr/>
        </p:nvSpPr>
        <p:spPr>
          <a:xfrm>
            <a:off x="7873936" y="5722734"/>
            <a:ext cx="4663440" cy="3458210"/>
          </a:xfrm>
          <a:custGeom>
            <a:rect b="b" l="l" r="r" t="t"/>
            <a:pathLst>
              <a:path extrusionOk="0" h="3458209" w="4663440">
                <a:moveTo>
                  <a:pt x="0" y="0"/>
                </a:moveTo>
                <a:lnTo>
                  <a:pt x="4663249" y="0"/>
                </a:lnTo>
                <a:lnTo>
                  <a:pt x="4663249" y="3457664"/>
                </a:lnTo>
                <a:lnTo>
                  <a:pt x="0" y="3457664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19050">
            <a:solidFill>
              <a:srgbClr val="80808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0234" y="3043589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/>
          <p:nvPr/>
        </p:nvSpPr>
        <p:spPr>
          <a:xfrm>
            <a:off x="4466843" y="3048195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5F5F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63538" y="3637930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/>
          <p:nvPr/>
        </p:nvSpPr>
        <p:spPr>
          <a:xfrm>
            <a:off x="4466848" y="3635633"/>
            <a:ext cx="459740" cy="464184"/>
          </a:xfrm>
          <a:custGeom>
            <a:rect b="b" l="l" r="r" t="t"/>
            <a:pathLst>
              <a:path extrusionOk="0" h="464185" w="459739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D5F59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58" name="Google Shape;5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0234" y="4201696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"/>
          <p:cNvSpPr/>
          <p:nvPr/>
        </p:nvSpPr>
        <p:spPr>
          <a:xfrm>
            <a:off x="4466843" y="4206302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FCDD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7164" y="3051969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"/>
          <p:cNvSpPr/>
          <p:nvPr/>
        </p:nvSpPr>
        <p:spPr>
          <a:xfrm>
            <a:off x="5053774" y="3056574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FF9B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62" name="Google Shape;6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50469" y="3629551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"/>
          <p:cNvSpPr/>
          <p:nvPr/>
        </p:nvSpPr>
        <p:spPr>
          <a:xfrm>
            <a:off x="5053778" y="3627254"/>
            <a:ext cx="459740" cy="464184"/>
          </a:xfrm>
          <a:custGeom>
            <a:rect b="b" l="l" r="r" t="t"/>
            <a:pathLst>
              <a:path extrusionOk="0" h="464185" w="459739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64" name="Google Shape;6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7164" y="4193316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"/>
          <p:cNvSpPr/>
          <p:nvPr/>
        </p:nvSpPr>
        <p:spPr>
          <a:xfrm>
            <a:off x="5053774" y="4197922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66" name="Google Shape;6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41686" y="3058877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"/>
          <p:cNvSpPr/>
          <p:nvPr/>
        </p:nvSpPr>
        <p:spPr>
          <a:xfrm>
            <a:off x="5644995" y="3056580"/>
            <a:ext cx="459740" cy="464184"/>
          </a:xfrm>
          <a:custGeom>
            <a:rect b="b" l="l" r="r" t="t"/>
            <a:pathLst>
              <a:path extrusionOk="0" h="464185" w="459739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68" name="Google Shape;6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38381" y="3639402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"/>
          <p:cNvSpPr/>
          <p:nvPr/>
        </p:nvSpPr>
        <p:spPr>
          <a:xfrm>
            <a:off x="5644991" y="3644008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93D17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70" name="Google Shape;7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38381" y="4210076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"/>
          <p:cNvSpPr/>
          <p:nvPr/>
        </p:nvSpPr>
        <p:spPr>
          <a:xfrm>
            <a:off x="5644991" y="4214681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C6A2D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72" name="Google Shape;7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1026" y="3051969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"/>
          <p:cNvSpPr/>
          <p:nvPr/>
        </p:nvSpPr>
        <p:spPr>
          <a:xfrm>
            <a:off x="6237636" y="3056574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F9D4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74" name="Google Shape;7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1026" y="3639402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"/>
          <p:cNvSpPr/>
          <p:nvPr/>
        </p:nvSpPr>
        <p:spPr>
          <a:xfrm>
            <a:off x="6237636" y="3644008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66C6B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76" name="Google Shape;7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1026" y="4210076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"/>
          <p:cNvSpPr/>
          <p:nvPr/>
        </p:nvSpPr>
        <p:spPr>
          <a:xfrm>
            <a:off x="6237636" y="4214681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0939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78" name="Google Shape;7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63538" y="4787658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"/>
          <p:cNvSpPr/>
          <p:nvPr/>
        </p:nvSpPr>
        <p:spPr>
          <a:xfrm>
            <a:off x="4466848" y="4785361"/>
            <a:ext cx="459740" cy="464184"/>
          </a:xfrm>
          <a:custGeom>
            <a:rect b="b" l="l" r="r" t="t"/>
            <a:pathLst>
              <a:path extrusionOk="0" h="464185" w="459739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A6CCF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80" name="Google Shape;8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50469" y="4779278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"/>
          <p:cNvSpPr/>
          <p:nvPr/>
        </p:nvSpPr>
        <p:spPr>
          <a:xfrm>
            <a:off x="5053778" y="4776981"/>
            <a:ext cx="459740" cy="464184"/>
          </a:xfrm>
          <a:custGeom>
            <a:rect b="b" l="l" r="r" t="t"/>
            <a:pathLst>
              <a:path extrusionOk="0" h="464185" w="459739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82" name="Google Shape;8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41686" y="4796038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"/>
          <p:cNvSpPr/>
          <p:nvPr/>
        </p:nvSpPr>
        <p:spPr>
          <a:xfrm>
            <a:off x="5644995" y="4793741"/>
            <a:ext cx="459740" cy="464184"/>
          </a:xfrm>
          <a:custGeom>
            <a:rect b="b" l="l" r="r" t="t"/>
            <a:pathLst>
              <a:path extrusionOk="0" h="464185" w="459739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9DA8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1026" y="4789129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6237636" y="4793735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0234" y="6181200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/>
          <p:nvPr/>
        </p:nvSpPr>
        <p:spPr>
          <a:xfrm>
            <a:off x="4466843" y="6185804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5F5F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0234" y="6768727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4466843" y="6773333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D5F59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0234" y="7339401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4466843" y="7344006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FCDD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7164" y="6189579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/>
          <p:nvPr/>
        </p:nvSpPr>
        <p:spPr>
          <a:xfrm>
            <a:off x="5053774" y="6194184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FF9B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7164" y="6760348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/>
          <p:nvPr/>
        </p:nvSpPr>
        <p:spPr>
          <a:xfrm>
            <a:off x="5053774" y="6764953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7164" y="7331021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"/>
          <p:cNvSpPr/>
          <p:nvPr/>
        </p:nvSpPr>
        <p:spPr>
          <a:xfrm>
            <a:off x="5053774" y="7335627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98" name="Google Shape;9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41686" y="6196488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"/>
          <p:cNvSpPr/>
          <p:nvPr/>
        </p:nvSpPr>
        <p:spPr>
          <a:xfrm>
            <a:off x="5644995" y="6194190"/>
            <a:ext cx="459740" cy="464184"/>
          </a:xfrm>
          <a:custGeom>
            <a:rect b="b" l="l" r="r" t="t"/>
            <a:pathLst>
              <a:path extrusionOk="0" h="464184" w="459739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00" name="Google Shape;10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38381" y="6777107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"/>
          <p:cNvSpPr/>
          <p:nvPr/>
        </p:nvSpPr>
        <p:spPr>
          <a:xfrm>
            <a:off x="5644991" y="6781713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93D17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02" name="Google Shape;10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38381" y="7347781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"/>
          <p:cNvSpPr/>
          <p:nvPr/>
        </p:nvSpPr>
        <p:spPr>
          <a:xfrm>
            <a:off x="5644991" y="7352386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C6A2D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04" name="Google Shape;10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1026" y="6189579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"/>
          <p:cNvSpPr/>
          <p:nvPr/>
        </p:nvSpPr>
        <p:spPr>
          <a:xfrm>
            <a:off x="6237636" y="6194184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F9D4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06" name="Google Shape;10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34331" y="6784016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"/>
          <p:cNvSpPr/>
          <p:nvPr/>
        </p:nvSpPr>
        <p:spPr>
          <a:xfrm>
            <a:off x="6237641" y="6781718"/>
            <a:ext cx="459740" cy="464184"/>
          </a:xfrm>
          <a:custGeom>
            <a:rect b="b" l="l" r="r" t="t"/>
            <a:pathLst>
              <a:path extrusionOk="0" h="464184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66C6B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08" name="Google Shape;10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1026" y="7347781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"/>
          <p:cNvSpPr/>
          <p:nvPr/>
        </p:nvSpPr>
        <p:spPr>
          <a:xfrm>
            <a:off x="6237636" y="7352386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0939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10" name="Google Shape;11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0234" y="7918455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"/>
          <p:cNvSpPr/>
          <p:nvPr/>
        </p:nvSpPr>
        <p:spPr>
          <a:xfrm>
            <a:off x="4466843" y="7923060"/>
            <a:ext cx="459740" cy="466725"/>
          </a:xfrm>
          <a:custGeom>
            <a:rect b="b" l="l" r="r" t="t"/>
            <a:pathLst>
              <a:path extrusionOk="0" h="466725" w="459739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A6CCF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12" name="Google Shape;11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50469" y="7916984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"/>
          <p:cNvSpPr/>
          <p:nvPr/>
        </p:nvSpPr>
        <p:spPr>
          <a:xfrm>
            <a:off x="5053778" y="7914686"/>
            <a:ext cx="459740" cy="464184"/>
          </a:xfrm>
          <a:custGeom>
            <a:rect b="b" l="l" r="r" t="t"/>
            <a:pathLst>
              <a:path extrusionOk="0" h="464184" w="459739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14" name="Google Shape;1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41686" y="7933744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"/>
          <p:cNvSpPr/>
          <p:nvPr/>
        </p:nvSpPr>
        <p:spPr>
          <a:xfrm>
            <a:off x="5644995" y="7931446"/>
            <a:ext cx="459740" cy="464184"/>
          </a:xfrm>
          <a:custGeom>
            <a:rect b="b" l="l" r="r" t="t"/>
            <a:pathLst>
              <a:path extrusionOk="0" h="464184" w="459739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9DA8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16" name="Google Shape;1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31026" y="7926834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/>
          <p:nvPr/>
        </p:nvSpPr>
        <p:spPr>
          <a:xfrm>
            <a:off x="6237636" y="7931440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18" name="Google Shape;11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87002" y="6181200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"/>
          <p:cNvSpPr/>
          <p:nvPr/>
        </p:nvSpPr>
        <p:spPr>
          <a:xfrm>
            <a:off x="9093612" y="6185804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5F5F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20" name="Google Shape;12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87002" y="6768727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/>
          <p:nvPr/>
        </p:nvSpPr>
        <p:spPr>
          <a:xfrm>
            <a:off x="9093612" y="6773333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D5F59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22" name="Google Shape;12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87002" y="7339401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"/>
          <p:cNvSpPr/>
          <p:nvPr/>
        </p:nvSpPr>
        <p:spPr>
          <a:xfrm>
            <a:off x="9093612" y="7344006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FCDD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24" name="Google Shape;12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73932" y="6189579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"/>
          <p:cNvSpPr/>
          <p:nvPr/>
        </p:nvSpPr>
        <p:spPr>
          <a:xfrm>
            <a:off x="9680543" y="6194184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FFF9B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26" name="Google Shape;12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73932" y="6760348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"/>
          <p:cNvSpPr/>
          <p:nvPr/>
        </p:nvSpPr>
        <p:spPr>
          <a:xfrm>
            <a:off x="9680543" y="6764953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28" name="Google Shape;12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77238" y="7337929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"/>
          <p:cNvSpPr/>
          <p:nvPr/>
        </p:nvSpPr>
        <p:spPr>
          <a:xfrm>
            <a:off x="9680547" y="7335633"/>
            <a:ext cx="459740" cy="464184"/>
          </a:xfrm>
          <a:custGeom>
            <a:rect b="b" l="l" r="r" t="t"/>
            <a:pathLst>
              <a:path extrusionOk="0" h="464184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30" name="Google Shape;13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268550" y="6196488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"/>
          <p:cNvSpPr/>
          <p:nvPr/>
        </p:nvSpPr>
        <p:spPr>
          <a:xfrm>
            <a:off x="10271859" y="6194190"/>
            <a:ext cx="459740" cy="464184"/>
          </a:xfrm>
          <a:custGeom>
            <a:rect b="b" l="l" r="r" t="t"/>
            <a:pathLst>
              <a:path extrusionOk="0" h="464184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32" name="Google Shape;13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268550" y="6784016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"/>
          <p:cNvSpPr/>
          <p:nvPr/>
        </p:nvSpPr>
        <p:spPr>
          <a:xfrm>
            <a:off x="10271859" y="6781718"/>
            <a:ext cx="459740" cy="464184"/>
          </a:xfrm>
          <a:custGeom>
            <a:rect b="b" l="l" r="r" t="t"/>
            <a:pathLst>
              <a:path extrusionOk="0" h="464184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93D17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34" name="Google Shape;13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65245" y="7347781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"/>
          <p:cNvSpPr/>
          <p:nvPr/>
        </p:nvSpPr>
        <p:spPr>
          <a:xfrm>
            <a:off x="10271855" y="7352386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C6A2D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36" name="Google Shape;13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61100" y="6196488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"/>
          <p:cNvSpPr/>
          <p:nvPr/>
        </p:nvSpPr>
        <p:spPr>
          <a:xfrm>
            <a:off x="10864409" y="6194190"/>
            <a:ext cx="459740" cy="464184"/>
          </a:xfrm>
          <a:custGeom>
            <a:rect b="b" l="l" r="r" t="t"/>
            <a:pathLst>
              <a:path extrusionOk="0" h="464184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F9D4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38" name="Google Shape;13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57794" y="6777107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"/>
          <p:cNvSpPr/>
          <p:nvPr/>
        </p:nvSpPr>
        <p:spPr>
          <a:xfrm>
            <a:off x="10864405" y="6781713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66C6B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40" name="Google Shape;14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61100" y="7354689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"/>
          <p:cNvSpPr/>
          <p:nvPr/>
        </p:nvSpPr>
        <p:spPr>
          <a:xfrm>
            <a:off x="10864409" y="7352392"/>
            <a:ext cx="459740" cy="464184"/>
          </a:xfrm>
          <a:custGeom>
            <a:rect b="b" l="l" r="r" t="t"/>
            <a:pathLst>
              <a:path extrusionOk="0" h="464184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0939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42" name="Google Shape;14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87002" y="7918455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"/>
          <p:cNvSpPr/>
          <p:nvPr/>
        </p:nvSpPr>
        <p:spPr>
          <a:xfrm>
            <a:off x="9093612" y="7923060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A6CCF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44" name="Google Shape;14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77238" y="7916984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"/>
          <p:cNvSpPr/>
          <p:nvPr/>
        </p:nvSpPr>
        <p:spPr>
          <a:xfrm>
            <a:off x="9680547" y="7914686"/>
            <a:ext cx="459740" cy="464184"/>
          </a:xfrm>
          <a:custGeom>
            <a:rect b="b" l="l" r="r" t="t"/>
            <a:pathLst>
              <a:path extrusionOk="0" h="464184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46" name="Google Shape;14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65245" y="7926834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1"/>
          <p:cNvSpPr/>
          <p:nvPr/>
        </p:nvSpPr>
        <p:spPr>
          <a:xfrm>
            <a:off x="10271855" y="7931440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9DA8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48" name="Google Shape;14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61100" y="7933744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"/>
          <p:cNvSpPr/>
          <p:nvPr/>
        </p:nvSpPr>
        <p:spPr>
          <a:xfrm>
            <a:off x="10864409" y="7931446"/>
            <a:ext cx="459740" cy="464184"/>
          </a:xfrm>
          <a:custGeom>
            <a:rect b="b" l="l" r="r" t="t"/>
            <a:pathLst>
              <a:path extrusionOk="0" h="464184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50" name="Google Shape;15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90307" y="3050497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"/>
          <p:cNvSpPr/>
          <p:nvPr/>
        </p:nvSpPr>
        <p:spPr>
          <a:xfrm>
            <a:off x="9093616" y="3048200"/>
            <a:ext cx="459740" cy="464184"/>
          </a:xfrm>
          <a:custGeom>
            <a:rect b="b" l="l" r="r" t="t"/>
            <a:pathLst>
              <a:path extrusionOk="0" h="464185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5F5F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52" name="Google Shape;15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87002" y="3631022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1"/>
          <p:cNvSpPr/>
          <p:nvPr/>
        </p:nvSpPr>
        <p:spPr>
          <a:xfrm>
            <a:off x="9093612" y="3635628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D5F59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54" name="Google Shape;15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90307" y="4208604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1"/>
          <p:cNvSpPr/>
          <p:nvPr/>
        </p:nvSpPr>
        <p:spPr>
          <a:xfrm>
            <a:off x="9093616" y="4206307"/>
            <a:ext cx="459740" cy="464184"/>
          </a:xfrm>
          <a:custGeom>
            <a:rect b="b" l="l" r="r" t="t"/>
            <a:pathLst>
              <a:path extrusionOk="0" h="464185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FCDD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56" name="Google Shape;15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77238" y="3058877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1"/>
          <p:cNvSpPr/>
          <p:nvPr/>
        </p:nvSpPr>
        <p:spPr>
          <a:xfrm>
            <a:off x="9680547" y="3056580"/>
            <a:ext cx="459740" cy="464184"/>
          </a:xfrm>
          <a:custGeom>
            <a:rect b="b" l="l" r="r" t="t"/>
            <a:pathLst>
              <a:path extrusionOk="0" h="464185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FF9B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58" name="Google Shape;15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73932" y="3622643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1"/>
          <p:cNvSpPr/>
          <p:nvPr/>
        </p:nvSpPr>
        <p:spPr>
          <a:xfrm>
            <a:off x="9680543" y="3627248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C8DE56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60" name="Google Shape;16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73932" y="4193316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1"/>
          <p:cNvSpPr/>
          <p:nvPr/>
        </p:nvSpPr>
        <p:spPr>
          <a:xfrm>
            <a:off x="9680543" y="4197922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E994B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62" name="Google Shape;16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268550" y="3058877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"/>
          <p:cNvSpPr/>
          <p:nvPr/>
        </p:nvSpPr>
        <p:spPr>
          <a:xfrm>
            <a:off x="10271859" y="3056580"/>
            <a:ext cx="459740" cy="464184"/>
          </a:xfrm>
          <a:custGeom>
            <a:rect b="b" l="l" r="r" t="t"/>
            <a:pathLst>
              <a:path extrusionOk="0" h="464185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5D02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64" name="Google Shape;16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268550" y="3646310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"/>
          <p:cNvSpPr/>
          <p:nvPr/>
        </p:nvSpPr>
        <p:spPr>
          <a:xfrm>
            <a:off x="10271859" y="3644013"/>
            <a:ext cx="459740" cy="464184"/>
          </a:xfrm>
          <a:custGeom>
            <a:rect b="b" l="l" r="r" t="t"/>
            <a:pathLst>
              <a:path extrusionOk="0" h="464185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93D17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66" name="Google Shape;16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65245" y="4210076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1"/>
          <p:cNvSpPr/>
          <p:nvPr/>
        </p:nvSpPr>
        <p:spPr>
          <a:xfrm>
            <a:off x="10271855" y="4214681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C6A2D1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68" name="Google Shape;16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61100" y="3058877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"/>
          <p:cNvSpPr/>
          <p:nvPr/>
        </p:nvSpPr>
        <p:spPr>
          <a:xfrm>
            <a:off x="10864409" y="3056580"/>
            <a:ext cx="459740" cy="464184"/>
          </a:xfrm>
          <a:custGeom>
            <a:rect b="b" l="l" r="r" t="t"/>
            <a:pathLst>
              <a:path extrusionOk="0" h="464185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F9D48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70" name="Google Shape;17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57794" y="3639402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"/>
          <p:cNvSpPr/>
          <p:nvPr/>
        </p:nvSpPr>
        <p:spPr>
          <a:xfrm>
            <a:off x="10864405" y="3644008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66C6B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72" name="Google Shape;17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861100" y="4216984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"/>
          <p:cNvSpPr/>
          <p:nvPr/>
        </p:nvSpPr>
        <p:spPr>
          <a:xfrm>
            <a:off x="10864409" y="4214686"/>
            <a:ext cx="459740" cy="464184"/>
          </a:xfrm>
          <a:custGeom>
            <a:rect b="b" l="l" r="r" t="t"/>
            <a:pathLst>
              <a:path extrusionOk="0" h="464185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F0939D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74" name="Google Shape;17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90307" y="4787658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"/>
          <p:cNvSpPr/>
          <p:nvPr/>
        </p:nvSpPr>
        <p:spPr>
          <a:xfrm>
            <a:off x="9093616" y="4785361"/>
            <a:ext cx="459740" cy="464184"/>
          </a:xfrm>
          <a:custGeom>
            <a:rect b="b" l="l" r="r" t="t"/>
            <a:pathLst>
              <a:path extrusionOk="0" h="464185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A6CCF5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76" name="Google Shape;17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77238" y="4779278"/>
            <a:ext cx="474801" cy="480125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"/>
          <p:cNvSpPr/>
          <p:nvPr/>
        </p:nvSpPr>
        <p:spPr>
          <a:xfrm>
            <a:off x="9680547" y="4776981"/>
            <a:ext cx="459740" cy="464184"/>
          </a:xfrm>
          <a:custGeom>
            <a:rect b="b" l="l" r="r" t="t"/>
            <a:pathLst>
              <a:path extrusionOk="0" h="464185" w="459740">
                <a:moveTo>
                  <a:pt x="458885" y="464000"/>
                </a:moveTo>
                <a:lnTo>
                  <a:pt x="4900" y="464000"/>
                </a:lnTo>
                <a:lnTo>
                  <a:pt x="4396" y="463476"/>
                </a:lnTo>
                <a:lnTo>
                  <a:pt x="6" y="1145"/>
                </a:lnTo>
                <a:lnTo>
                  <a:pt x="0" y="512"/>
                </a:lnTo>
                <a:lnTo>
                  <a:pt x="484" y="0"/>
                </a:lnTo>
                <a:lnTo>
                  <a:pt x="454470" y="4595"/>
                </a:lnTo>
                <a:lnTo>
                  <a:pt x="454973" y="5117"/>
                </a:lnTo>
                <a:lnTo>
                  <a:pt x="459369" y="463481"/>
                </a:lnTo>
                <a:lnTo>
                  <a:pt x="458885" y="464000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78" name="Google Shape;17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65245" y="4789129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1"/>
          <p:cNvSpPr/>
          <p:nvPr/>
        </p:nvSpPr>
        <p:spPr>
          <a:xfrm>
            <a:off x="10271855" y="4793735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9DA8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pic>
        <p:nvPicPr>
          <p:cNvPr id="180" name="Google Shape;18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57794" y="4789129"/>
            <a:ext cx="474801" cy="48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1"/>
          <p:cNvSpPr/>
          <p:nvPr/>
        </p:nvSpPr>
        <p:spPr>
          <a:xfrm>
            <a:off x="10864405" y="4793735"/>
            <a:ext cx="459740" cy="466725"/>
          </a:xfrm>
          <a:custGeom>
            <a:rect b="b" l="l" r="r" t="t"/>
            <a:pathLst>
              <a:path extrusionOk="0" h="466725" w="459740">
                <a:moveTo>
                  <a:pt x="493" y="466305"/>
                </a:moveTo>
                <a:lnTo>
                  <a:pt x="0" y="465783"/>
                </a:lnTo>
                <a:lnTo>
                  <a:pt x="0" y="1158"/>
                </a:lnTo>
                <a:lnTo>
                  <a:pt x="0" y="518"/>
                </a:lnTo>
                <a:lnTo>
                  <a:pt x="490" y="0"/>
                </a:lnTo>
                <a:lnTo>
                  <a:pt x="455585" y="0"/>
                </a:lnTo>
                <a:lnTo>
                  <a:pt x="456077" y="522"/>
                </a:lnTo>
                <a:lnTo>
                  <a:pt x="459375" y="462339"/>
                </a:lnTo>
                <a:lnTo>
                  <a:pt x="458886" y="462857"/>
                </a:lnTo>
                <a:lnTo>
                  <a:pt x="493" y="46630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sp>
        <p:nvSpPr>
          <p:cNvPr id="182" name="Google Shape;182;p1"/>
          <p:cNvSpPr txBox="1"/>
          <p:nvPr/>
        </p:nvSpPr>
        <p:spPr>
          <a:xfrm rot="-5400000">
            <a:off x="1511475" y="6807525"/>
            <a:ext cx="2684400" cy="2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73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1A1A1A"/>
                </a:solidFill>
              </a:rPr>
              <a:t>Intangible / Feelings</a:t>
            </a:r>
            <a:endParaRPr b="1"/>
          </a:p>
        </p:txBody>
      </p:sp>
      <p:sp>
        <p:nvSpPr>
          <p:cNvPr id="183" name="Google Shape;183;p1"/>
          <p:cNvSpPr txBox="1"/>
          <p:nvPr/>
        </p:nvSpPr>
        <p:spPr>
          <a:xfrm rot="-5400000">
            <a:off x="1676625" y="3421400"/>
            <a:ext cx="2354100" cy="2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73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solidFill>
                  <a:srgbClr val="1A1A1A"/>
                </a:solidFill>
              </a:rPr>
              <a:t>Tangible / Things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2024-09-20T16:22:42Z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2024-09-20T00:00:00Z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2024-09-20T00:00:00Z</vt:filetime>
  </property>
  <property fmtid="{D5CDD505-2E9C-101B-9397-08002B2CF9AE}" pid="5" name="Producer">
    <vt:lpwstr>Skia/PDF m101</vt:lpwstr>
  </property>
</Properties>
</file>