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j+TPW+Yw7eTa2otQzj2/pvTVP5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 u="none" cap="none" strike="noStrike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1011542" y="992525"/>
            <a:ext cx="56220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 u="sng">
                <a:latin typeface="Tahoma"/>
                <a:ea typeface="Tahoma"/>
                <a:cs typeface="Tahoma"/>
                <a:sym typeface="Tahoma"/>
              </a:rPr>
              <a:t>GOLDEN CIRCLE</a:t>
            </a:r>
            <a:endParaRPr b="1" sz="2100" u="sng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45" name="Google Shape;45;p1"/>
          <p:cNvGrpSpPr/>
          <p:nvPr/>
        </p:nvGrpSpPr>
        <p:grpSpPr>
          <a:xfrm>
            <a:off x="4805425" y="2140413"/>
            <a:ext cx="6257700" cy="6257700"/>
            <a:chOff x="4805425" y="2140413"/>
            <a:chExt cx="6257700" cy="6257700"/>
          </a:xfrm>
        </p:grpSpPr>
        <p:grpSp>
          <p:nvGrpSpPr>
            <p:cNvPr id="46" name="Google Shape;46;p1"/>
            <p:cNvGrpSpPr/>
            <p:nvPr/>
          </p:nvGrpSpPr>
          <p:grpSpPr>
            <a:xfrm>
              <a:off x="4805425" y="2140413"/>
              <a:ext cx="6257700" cy="6257700"/>
              <a:chOff x="4805425" y="2140413"/>
              <a:chExt cx="6257700" cy="6257700"/>
            </a:xfrm>
          </p:grpSpPr>
          <p:sp>
            <p:nvSpPr>
              <p:cNvPr id="47" name="Google Shape;47;p1"/>
              <p:cNvSpPr/>
              <p:nvPr/>
            </p:nvSpPr>
            <p:spPr>
              <a:xfrm>
                <a:off x="4805425" y="2140413"/>
                <a:ext cx="6257700" cy="6257700"/>
              </a:xfrm>
              <a:prstGeom prst="ellipse">
                <a:avLst/>
              </a:prstGeom>
              <a:solidFill>
                <a:srgbClr val="B7B7B7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1"/>
              <p:cNvSpPr/>
              <p:nvPr/>
            </p:nvSpPr>
            <p:spPr>
              <a:xfrm>
                <a:off x="5567576" y="2902575"/>
                <a:ext cx="4733400" cy="47334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1"/>
              <p:cNvSpPr/>
              <p:nvPr/>
            </p:nvSpPr>
            <p:spPr>
              <a:xfrm>
                <a:off x="5923225" y="3258225"/>
                <a:ext cx="4022100" cy="4022100"/>
              </a:xfrm>
              <a:prstGeom prst="ellipse">
                <a:avLst/>
              </a:prstGeom>
              <a:solidFill>
                <a:srgbClr val="B7B7B7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1"/>
              <p:cNvSpPr/>
              <p:nvPr/>
            </p:nvSpPr>
            <p:spPr>
              <a:xfrm>
                <a:off x="6597175" y="3932325"/>
                <a:ext cx="2674200" cy="26739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1" name="Google Shape;51;p1"/>
            <p:cNvSpPr/>
            <p:nvPr/>
          </p:nvSpPr>
          <p:spPr>
            <a:xfrm>
              <a:off x="6958825" y="4293975"/>
              <a:ext cx="1950900" cy="1950600"/>
            </a:xfrm>
            <a:prstGeom prst="ellipse">
              <a:avLst/>
            </a:prstGeom>
            <a:solidFill>
              <a:srgbClr val="B7B7B7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" name="Google Shape;52;p1"/>
          <p:cNvSpPr txBox="1"/>
          <p:nvPr/>
        </p:nvSpPr>
        <p:spPr>
          <a:xfrm>
            <a:off x="7618381" y="5176249"/>
            <a:ext cx="6318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rPr>
              <a:t>Why</a:t>
            </a:r>
            <a:endParaRPr sz="215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7639351" y="6748475"/>
            <a:ext cx="7614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rPr>
              <a:t>How</a:t>
            </a:r>
            <a:endParaRPr sz="215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7495802" y="7800225"/>
            <a:ext cx="10485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rPr>
              <a:t>What</a:t>
            </a:r>
            <a:endParaRPr sz="2150"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49592" y="7661802"/>
            <a:ext cx="1234565" cy="124840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/>
          <p:nvPr/>
        </p:nvSpPr>
        <p:spPr>
          <a:xfrm>
            <a:off x="6158196" y="7655830"/>
            <a:ext cx="1194435" cy="1206500"/>
          </a:xfrm>
          <a:custGeom>
            <a:rect b="b" l="l" r="r" t="t"/>
            <a:pathLst>
              <a:path extrusionOk="0" h="1206500" w="1194434">
                <a:moveTo>
                  <a:pt x="1193179" y="1206480"/>
                </a:moveTo>
                <a:lnTo>
                  <a:pt x="12740" y="1206480"/>
                </a:lnTo>
                <a:lnTo>
                  <a:pt x="11431" y="1205117"/>
                </a:lnTo>
                <a:lnTo>
                  <a:pt x="17" y="2978"/>
                </a:lnTo>
                <a:lnTo>
                  <a:pt x="0" y="1332"/>
                </a:lnTo>
                <a:lnTo>
                  <a:pt x="1260" y="0"/>
                </a:lnTo>
                <a:lnTo>
                  <a:pt x="1181699" y="11948"/>
                </a:lnTo>
                <a:lnTo>
                  <a:pt x="1183008" y="13307"/>
                </a:lnTo>
                <a:lnTo>
                  <a:pt x="1194437" y="1205129"/>
                </a:lnTo>
                <a:lnTo>
                  <a:pt x="1193179" y="1206480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40997" y="6247294"/>
            <a:ext cx="1234565" cy="125439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/>
          <p:nvPr/>
        </p:nvSpPr>
        <p:spPr>
          <a:xfrm>
            <a:off x="6158184" y="6259268"/>
            <a:ext cx="1195070" cy="1212850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40997" y="4837797"/>
            <a:ext cx="1234565" cy="125439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/>
          <p:nvPr/>
        </p:nvSpPr>
        <p:spPr>
          <a:xfrm>
            <a:off x="6158184" y="4849772"/>
            <a:ext cx="1195070" cy="1212850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2024-09-20T15:54:50Z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2024-09-20T00:00:00Z</vt:filetime>
  </property>
  <property fmtid="{D5CDD505-2E9C-101B-9397-08002B2CF9AE}" pid="5" name="Producer">
    <vt:lpwstr>Skia/PDF m101</vt:lpwstr>
  </property>
</Properties>
</file>