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582150" cx="16040100"/>
  <p:notesSz cx="16040100" cy="9582150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9" roundtripDataSignature="AMtx7mipUxWrHphQdkRjSqFnFFSFs4vk9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673875" y="718650"/>
            <a:ext cx="10693925" cy="3593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604000" y="4551500"/>
            <a:ext cx="12832075" cy="4311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/>
          <p:nvPr>
            <p:ph idx="1" type="body"/>
          </p:nvPr>
        </p:nvSpPr>
        <p:spPr>
          <a:xfrm>
            <a:off x="1604000" y="4551500"/>
            <a:ext cx="12832075" cy="43119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1:notes"/>
          <p:cNvSpPr/>
          <p:nvPr>
            <p:ph idx="2" type="sldImg"/>
          </p:nvPr>
        </p:nvSpPr>
        <p:spPr>
          <a:xfrm>
            <a:off x="2673875" y="718650"/>
            <a:ext cx="10693925" cy="3593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/>
          </p:nvPr>
        </p:nvSpPr>
        <p:spPr>
          <a:xfrm>
            <a:off x="991227" y="1003175"/>
            <a:ext cx="57192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050" u="sng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" type="body"/>
          </p:nvPr>
        </p:nvSpPr>
        <p:spPr>
          <a:xfrm>
            <a:off x="802322" y="2203894"/>
            <a:ext cx="14441805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ctrTitle"/>
          </p:nvPr>
        </p:nvSpPr>
        <p:spPr>
          <a:xfrm>
            <a:off x="1203483" y="2970466"/>
            <a:ext cx="13639483" cy="20122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subTitle"/>
          </p:nvPr>
        </p:nvSpPr>
        <p:spPr>
          <a:xfrm>
            <a:off x="2406967" y="5366004"/>
            <a:ext cx="11232515" cy="23955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991227" y="1003175"/>
            <a:ext cx="57192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050" u="sng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802322" y="2203894"/>
            <a:ext cx="6980206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8263921" y="2203894"/>
            <a:ext cx="6980206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991227" y="1003175"/>
            <a:ext cx="57192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050" u="sng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991227" y="1003175"/>
            <a:ext cx="57192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050" u="sng" cap="none" strike="noStrike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02322" y="2203894"/>
            <a:ext cx="14441805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marL="0" marR="0" rt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pic>
        <p:nvPicPr>
          <p:cNvPr id="11" name="Google Shape;11;p2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13344499" y="462926"/>
            <a:ext cx="1693322" cy="2464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/>
          <p:nvPr/>
        </p:nvSpPr>
        <p:spPr>
          <a:xfrm>
            <a:off x="993647" y="1850761"/>
            <a:ext cx="2672079" cy="5490845"/>
          </a:xfrm>
          <a:custGeom>
            <a:rect b="b" l="l" r="r" t="t"/>
            <a:pathLst>
              <a:path extrusionOk="0" h="5490845" w="2672079">
                <a:moveTo>
                  <a:pt x="0" y="0"/>
                </a:moveTo>
                <a:lnTo>
                  <a:pt x="2671823" y="0"/>
                </a:lnTo>
                <a:lnTo>
                  <a:pt x="2671823" y="5490218"/>
                </a:lnTo>
                <a:lnTo>
                  <a:pt x="0" y="5490218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45" name="Google Shape;45;p1"/>
          <p:cNvSpPr txBox="1"/>
          <p:nvPr/>
        </p:nvSpPr>
        <p:spPr>
          <a:xfrm>
            <a:off x="3959581" y="1940755"/>
            <a:ext cx="2267585" cy="669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44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Key Activities</a:t>
            </a:r>
            <a:endParaRPr sz="1200">
              <a:latin typeface="Tahoma"/>
              <a:ea typeface="Tahoma"/>
              <a:cs typeface="Tahoma"/>
              <a:sym typeface="Tahoma"/>
            </a:endParaRPr>
          </a:p>
          <a:p>
            <a:pPr indent="0" lvl="0" marL="12700" marR="5080" rtl="0" algn="l">
              <a:lnSpc>
                <a:spcPct val="11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What are the key steps to move  ahead to your customers?</a:t>
            </a:r>
            <a:endParaRPr sz="12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6" name="Google Shape;46;p1"/>
          <p:cNvSpPr/>
          <p:nvPr/>
        </p:nvSpPr>
        <p:spPr>
          <a:xfrm>
            <a:off x="993647" y="7495888"/>
            <a:ext cx="6964680" cy="1257300"/>
          </a:xfrm>
          <a:custGeom>
            <a:rect b="b" l="l" r="r" t="t"/>
            <a:pathLst>
              <a:path extrusionOk="0" h="1257300" w="6964680">
                <a:moveTo>
                  <a:pt x="0" y="0"/>
                </a:moveTo>
                <a:lnTo>
                  <a:pt x="6964550" y="0"/>
                </a:lnTo>
                <a:lnTo>
                  <a:pt x="6964550" y="1257041"/>
                </a:lnTo>
                <a:lnTo>
                  <a:pt x="0" y="1257041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47" name="Google Shape;47;p1"/>
          <p:cNvSpPr txBox="1"/>
          <p:nvPr/>
        </p:nvSpPr>
        <p:spPr>
          <a:xfrm>
            <a:off x="1043817" y="7515352"/>
            <a:ext cx="2699385" cy="8851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44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Cost Structure</a:t>
            </a:r>
            <a:endParaRPr sz="1200">
              <a:latin typeface="Tahoma"/>
              <a:ea typeface="Tahoma"/>
              <a:cs typeface="Tahoma"/>
              <a:sym typeface="Tahoma"/>
            </a:endParaRPr>
          </a:p>
          <a:p>
            <a:pPr indent="0" lvl="0" marL="12700" marR="5080" rtl="0" algn="l">
              <a:lnSpc>
                <a:spcPct val="11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How much are you planning to spend  on the product development and  marketing for a certain period?</a:t>
            </a:r>
            <a:endParaRPr sz="12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8" name="Google Shape;48;p1"/>
          <p:cNvSpPr/>
          <p:nvPr/>
        </p:nvSpPr>
        <p:spPr>
          <a:xfrm>
            <a:off x="3838860" y="4673277"/>
            <a:ext cx="2672080" cy="2668270"/>
          </a:xfrm>
          <a:custGeom>
            <a:rect b="b" l="l" r="r" t="t"/>
            <a:pathLst>
              <a:path extrusionOk="0" h="2668270" w="2672079">
                <a:moveTo>
                  <a:pt x="0" y="0"/>
                </a:moveTo>
                <a:lnTo>
                  <a:pt x="2671823" y="0"/>
                </a:lnTo>
                <a:lnTo>
                  <a:pt x="2671823" y="2667669"/>
                </a:lnTo>
                <a:lnTo>
                  <a:pt x="0" y="266766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49" name="Google Shape;49;p1"/>
          <p:cNvSpPr txBox="1"/>
          <p:nvPr/>
        </p:nvSpPr>
        <p:spPr>
          <a:xfrm>
            <a:off x="3959581" y="4763272"/>
            <a:ext cx="2257425" cy="669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44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Key Resources</a:t>
            </a:r>
            <a:endParaRPr sz="1200">
              <a:latin typeface="Tahoma"/>
              <a:ea typeface="Tahoma"/>
              <a:cs typeface="Tahoma"/>
              <a:sym typeface="Tahoma"/>
            </a:endParaRPr>
          </a:p>
          <a:p>
            <a:pPr indent="0" lvl="0" marL="12700" marR="5080" rtl="0" algn="l">
              <a:lnSpc>
                <a:spcPct val="11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What resources do you need to  make your idea work?</a:t>
            </a:r>
            <a:endParaRPr sz="12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0" name="Google Shape;50;p1"/>
          <p:cNvSpPr txBox="1"/>
          <p:nvPr/>
        </p:nvSpPr>
        <p:spPr>
          <a:xfrm>
            <a:off x="1114539" y="1940926"/>
            <a:ext cx="2420620" cy="669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44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Key Partners</a:t>
            </a:r>
            <a:endParaRPr sz="1200">
              <a:latin typeface="Tahoma"/>
              <a:ea typeface="Tahoma"/>
              <a:cs typeface="Tahoma"/>
              <a:sym typeface="Tahoma"/>
            </a:endParaRPr>
          </a:p>
          <a:p>
            <a:pPr indent="0" lvl="0" marL="12700" marR="5080" rtl="0" algn="l">
              <a:lnSpc>
                <a:spcPct val="11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What are your key partners to get  competitive advantage?</a:t>
            </a:r>
            <a:endParaRPr sz="12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6684168" y="1850761"/>
            <a:ext cx="2672080" cy="5490845"/>
          </a:xfrm>
          <a:custGeom>
            <a:rect b="b" l="l" r="r" t="t"/>
            <a:pathLst>
              <a:path extrusionOk="0" h="5490845" w="2672079">
                <a:moveTo>
                  <a:pt x="0" y="0"/>
                </a:moveTo>
                <a:lnTo>
                  <a:pt x="2671823" y="0"/>
                </a:lnTo>
                <a:lnTo>
                  <a:pt x="2671823" y="5490218"/>
                </a:lnTo>
                <a:lnTo>
                  <a:pt x="0" y="5490218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2" name="Google Shape;52;p1"/>
          <p:cNvSpPr txBox="1"/>
          <p:nvPr/>
        </p:nvSpPr>
        <p:spPr>
          <a:xfrm>
            <a:off x="6805059" y="1940926"/>
            <a:ext cx="1728470" cy="669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44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Key Propositions</a:t>
            </a:r>
            <a:endParaRPr sz="1200">
              <a:latin typeface="Tahoma"/>
              <a:ea typeface="Tahoma"/>
              <a:cs typeface="Tahoma"/>
              <a:sym typeface="Tahoma"/>
            </a:endParaRPr>
          </a:p>
          <a:p>
            <a:pPr indent="0" lvl="0" marL="12700" marR="5080" rtl="0" algn="l">
              <a:lnSpc>
                <a:spcPct val="11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How will you make your  customers' life happier?</a:t>
            </a:r>
            <a:endParaRPr sz="12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3" name="Google Shape;53;p1"/>
          <p:cNvSpPr/>
          <p:nvPr/>
        </p:nvSpPr>
        <p:spPr>
          <a:xfrm>
            <a:off x="9529381" y="1850761"/>
            <a:ext cx="2672080" cy="2668270"/>
          </a:xfrm>
          <a:custGeom>
            <a:rect b="b" l="l" r="r" t="t"/>
            <a:pathLst>
              <a:path extrusionOk="0" h="2668270" w="2672079">
                <a:moveTo>
                  <a:pt x="0" y="0"/>
                </a:moveTo>
                <a:lnTo>
                  <a:pt x="2671823" y="0"/>
                </a:lnTo>
                <a:lnTo>
                  <a:pt x="2671823" y="2667669"/>
                </a:lnTo>
                <a:lnTo>
                  <a:pt x="0" y="266766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4" name="Google Shape;54;p1"/>
          <p:cNvSpPr txBox="1"/>
          <p:nvPr/>
        </p:nvSpPr>
        <p:spPr>
          <a:xfrm>
            <a:off x="9650102" y="1940755"/>
            <a:ext cx="2279015" cy="669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44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Customer Relationships</a:t>
            </a:r>
            <a:endParaRPr sz="1200">
              <a:latin typeface="Tahoma"/>
              <a:ea typeface="Tahoma"/>
              <a:cs typeface="Tahoma"/>
              <a:sym typeface="Tahoma"/>
            </a:endParaRPr>
          </a:p>
          <a:p>
            <a:pPr indent="0" lvl="0" marL="12700" marR="5080" rtl="0" algn="l">
              <a:lnSpc>
                <a:spcPct val="11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How often will you interact with  your customers?</a:t>
            </a:r>
            <a:endParaRPr sz="12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5" name="Google Shape;55;p1"/>
          <p:cNvSpPr/>
          <p:nvPr/>
        </p:nvSpPr>
        <p:spPr>
          <a:xfrm>
            <a:off x="9520427" y="4673277"/>
            <a:ext cx="2672080" cy="2668270"/>
          </a:xfrm>
          <a:custGeom>
            <a:rect b="b" l="l" r="r" t="t"/>
            <a:pathLst>
              <a:path extrusionOk="0" h="2668270" w="2672079">
                <a:moveTo>
                  <a:pt x="0" y="0"/>
                </a:moveTo>
                <a:lnTo>
                  <a:pt x="2671823" y="0"/>
                </a:lnTo>
                <a:lnTo>
                  <a:pt x="2671823" y="2667669"/>
                </a:lnTo>
                <a:lnTo>
                  <a:pt x="0" y="266766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30675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6" name="Google Shape;56;p1"/>
          <p:cNvSpPr txBox="1"/>
          <p:nvPr/>
        </p:nvSpPr>
        <p:spPr>
          <a:xfrm>
            <a:off x="9641148" y="4767875"/>
            <a:ext cx="2116455" cy="6013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317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Channels</a:t>
            </a:r>
            <a:endParaRPr sz="1050">
              <a:latin typeface="Tahoma"/>
              <a:ea typeface="Tahoma"/>
              <a:cs typeface="Tahoma"/>
              <a:sym typeface="Tahoma"/>
            </a:endParaRPr>
          </a:p>
          <a:p>
            <a:pPr indent="0" lvl="0" marL="12700" marR="5080" rtl="0" algn="l">
              <a:lnSpc>
                <a:spcPct val="1199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How are you going to reach your  customers?</a:t>
            </a:r>
            <a:endParaRPr sz="105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7" name="Google Shape;57;p1"/>
          <p:cNvSpPr/>
          <p:nvPr/>
        </p:nvSpPr>
        <p:spPr>
          <a:xfrm>
            <a:off x="12374594" y="1850761"/>
            <a:ext cx="2672080" cy="5490845"/>
          </a:xfrm>
          <a:custGeom>
            <a:rect b="b" l="l" r="r" t="t"/>
            <a:pathLst>
              <a:path extrusionOk="0" h="5490845" w="2672080">
                <a:moveTo>
                  <a:pt x="0" y="0"/>
                </a:moveTo>
                <a:lnTo>
                  <a:pt x="2671823" y="0"/>
                </a:lnTo>
                <a:lnTo>
                  <a:pt x="2671823" y="5490218"/>
                </a:lnTo>
                <a:lnTo>
                  <a:pt x="0" y="5490218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8" name="Google Shape;58;p1"/>
          <p:cNvSpPr txBox="1"/>
          <p:nvPr/>
        </p:nvSpPr>
        <p:spPr>
          <a:xfrm>
            <a:off x="12495485" y="1940926"/>
            <a:ext cx="2348230" cy="8851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44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Customer Segments</a:t>
            </a:r>
            <a:endParaRPr sz="1200">
              <a:latin typeface="Tahoma"/>
              <a:ea typeface="Tahoma"/>
              <a:cs typeface="Tahoma"/>
              <a:sym typeface="Tahoma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Who are your customers?</a:t>
            </a:r>
            <a:endParaRPr sz="1200">
              <a:latin typeface="Lucida Sans"/>
              <a:ea typeface="Lucida Sans"/>
              <a:cs typeface="Lucida Sans"/>
              <a:sym typeface="Lucida Sans"/>
            </a:endParaRPr>
          </a:p>
          <a:p>
            <a:pPr indent="0" lvl="0" marL="12700" marR="5080" rtl="0" algn="l">
              <a:lnSpc>
                <a:spcPct val="11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Describe your target audience in  a couple of words.</a:t>
            </a:r>
            <a:endParaRPr sz="12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9" name="Google Shape;59;p1"/>
          <p:cNvSpPr/>
          <p:nvPr/>
        </p:nvSpPr>
        <p:spPr>
          <a:xfrm>
            <a:off x="8106917" y="7495888"/>
            <a:ext cx="6939915" cy="1257300"/>
          </a:xfrm>
          <a:custGeom>
            <a:rect b="b" l="l" r="r" t="t"/>
            <a:pathLst>
              <a:path extrusionOk="0" h="1257300" w="6939915">
                <a:moveTo>
                  <a:pt x="0" y="0"/>
                </a:moveTo>
                <a:lnTo>
                  <a:pt x="6939461" y="0"/>
                </a:lnTo>
                <a:lnTo>
                  <a:pt x="6939461" y="1257041"/>
                </a:lnTo>
                <a:lnTo>
                  <a:pt x="0" y="1257041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60" name="Google Shape;60;p1"/>
          <p:cNvSpPr txBox="1"/>
          <p:nvPr/>
        </p:nvSpPr>
        <p:spPr>
          <a:xfrm>
            <a:off x="8157075" y="7515350"/>
            <a:ext cx="2787900" cy="8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44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Revenue Streams</a:t>
            </a:r>
            <a:endParaRPr sz="1200">
              <a:latin typeface="Tahoma"/>
              <a:ea typeface="Tahoma"/>
              <a:cs typeface="Tahoma"/>
              <a:sym typeface="Tahoma"/>
            </a:endParaRPr>
          </a:p>
          <a:p>
            <a:pPr indent="0" lvl="0" marL="12700" marR="477519" rtl="0" algn="l">
              <a:lnSpc>
                <a:spcPct val="11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How much are you planning  to earn in a certain period?</a:t>
            </a:r>
            <a:endParaRPr sz="1200">
              <a:latin typeface="Lucida Sans"/>
              <a:ea typeface="Lucida Sans"/>
              <a:cs typeface="Lucida Sans"/>
              <a:sym typeface="Lucida Sans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Compare your costs and revenues.</a:t>
            </a:r>
            <a:endParaRPr sz="12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1" name="Google Shape;61;p1"/>
          <p:cNvSpPr txBox="1"/>
          <p:nvPr>
            <p:ph type="title"/>
          </p:nvPr>
        </p:nvSpPr>
        <p:spPr>
          <a:xfrm>
            <a:off x="991224" y="1003175"/>
            <a:ext cx="7471200" cy="3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3302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/>
              <a:t>THE BUSINESS MODEL CANVAS	</a:t>
            </a:r>
            <a:endParaRPr sz="2100"/>
          </a:p>
        </p:txBody>
      </p:sp>
      <p:sp>
        <p:nvSpPr>
          <p:cNvPr id="62" name="Google Shape;62;p1"/>
          <p:cNvSpPr/>
          <p:nvPr/>
        </p:nvSpPr>
        <p:spPr>
          <a:xfrm>
            <a:off x="3838910" y="1850652"/>
            <a:ext cx="2672079" cy="2668270"/>
          </a:xfrm>
          <a:custGeom>
            <a:rect b="b" l="l" r="r" t="t"/>
            <a:pathLst>
              <a:path extrusionOk="0" h="2668270" w="2672079">
                <a:moveTo>
                  <a:pt x="0" y="0"/>
                </a:moveTo>
                <a:lnTo>
                  <a:pt x="2671823" y="0"/>
                </a:lnTo>
                <a:lnTo>
                  <a:pt x="2671823" y="2667669"/>
                </a:lnTo>
                <a:lnTo>
                  <a:pt x="0" y="2667669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63" name="Google Shape;63;p1"/>
          <p:cNvSpPr txBox="1"/>
          <p:nvPr/>
        </p:nvSpPr>
        <p:spPr>
          <a:xfrm>
            <a:off x="1583600" y="4279425"/>
            <a:ext cx="572700" cy="601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4" name="Google Shape;64;p1"/>
          <p:cNvSpPr txBox="1"/>
          <p:nvPr/>
        </p:nvSpPr>
        <p:spPr>
          <a:xfrm>
            <a:off x="2274050" y="4279425"/>
            <a:ext cx="572700" cy="601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5" name="Google Shape;65;p1"/>
          <p:cNvSpPr txBox="1"/>
          <p:nvPr/>
        </p:nvSpPr>
        <p:spPr>
          <a:xfrm>
            <a:off x="1583600" y="4986850"/>
            <a:ext cx="572700" cy="601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6" name="Google Shape;66;p1"/>
          <p:cNvSpPr txBox="1"/>
          <p:nvPr/>
        </p:nvSpPr>
        <p:spPr>
          <a:xfrm>
            <a:off x="2274050" y="4986850"/>
            <a:ext cx="572700" cy="601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7" name="Google Shape;67;p1"/>
          <p:cNvSpPr txBox="1"/>
          <p:nvPr/>
        </p:nvSpPr>
        <p:spPr>
          <a:xfrm>
            <a:off x="1583600" y="2864575"/>
            <a:ext cx="572700" cy="601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8" name="Google Shape;68;p1"/>
          <p:cNvSpPr txBox="1"/>
          <p:nvPr/>
        </p:nvSpPr>
        <p:spPr>
          <a:xfrm>
            <a:off x="2274050" y="2864575"/>
            <a:ext cx="572700" cy="601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9" name="Google Shape;69;p1"/>
          <p:cNvSpPr txBox="1"/>
          <p:nvPr/>
        </p:nvSpPr>
        <p:spPr>
          <a:xfrm>
            <a:off x="1583600" y="3572000"/>
            <a:ext cx="572700" cy="601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0" name="Google Shape;70;p1"/>
          <p:cNvSpPr txBox="1"/>
          <p:nvPr/>
        </p:nvSpPr>
        <p:spPr>
          <a:xfrm>
            <a:off x="2274050" y="3572000"/>
            <a:ext cx="572700" cy="601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1" name="Google Shape;71;p1"/>
          <p:cNvSpPr txBox="1"/>
          <p:nvPr/>
        </p:nvSpPr>
        <p:spPr>
          <a:xfrm>
            <a:off x="4207450" y="2987513"/>
            <a:ext cx="572700" cy="601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2" name="Google Shape;72;p1"/>
          <p:cNvSpPr txBox="1"/>
          <p:nvPr/>
        </p:nvSpPr>
        <p:spPr>
          <a:xfrm>
            <a:off x="4897900" y="2987513"/>
            <a:ext cx="572700" cy="601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3" name="Google Shape;73;p1"/>
          <p:cNvSpPr txBox="1"/>
          <p:nvPr/>
        </p:nvSpPr>
        <p:spPr>
          <a:xfrm>
            <a:off x="4207450" y="3694938"/>
            <a:ext cx="572700" cy="601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4" name="Google Shape;74;p1"/>
          <p:cNvSpPr txBox="1"/>
          <p:nvPr/>
        </p:nvSpPr>
        <p:spPr>
          <a:xfrm>
            <a:off x="4897900" y="3694938"/>
            <a:ext cx="572700" cy="601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5" name="Google Shape;75;p1"/>
          <p:cNvSpPr txBox="1"/>
          <p:nvPr/>
        </p:nvSpPr>
        <p:spPr>
          <a:xfrm>
            <a:off x="5569750" y="2987500"/>
            <a:ext cx="572700" cy="601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6" name="Google Shape;76;p1"/>
          <p:cNvSpPr txBox="1"/>
          <p:nvPr/>
        </p:nvSpPr>
        <p:spPr>
          <a:xfrm>
            <a:off x="5569750" y="3694925"/>
            <a:ext cx="572700" cy="601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7" name="Google Shape;77;p1"/>
          <p:cNvSpPr txBox="1"/>
          <p:nvPr/>
        </p:nvSpPr>
        <p:spPr>
          <a:xfrm>
            <a:off x="4264300" y="5677563"/>
            <a:ext cx="572700" cy="601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8" name="Google Shape;78;p1"/>
          <p:cNvSpPr txBox="1"/>
          <p:nvPr/>
        </p:nvSpPr>
        <p:spPr>
          <a:xfrm>
            <a:off x="4954750" y="5677563"/>
            <a:ext cx="572700" cy="601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9" name="Google Shape;79;p1"/>
          <p:cNvSpPr txBox="1"/>
          <p:nvPr/>
        </p:nvSpPr>
        <p:spPr>
          <a:xfrm>
            <a:off x="4264300" y="6384988"/>
            <a:ext cx="572700" cy="601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0" name="Google Shape;80;p1"/>
          <p:cNvSpPr txBox="1"/>
          <p:nvPr/>
        </p:nvSpPr>
        <p:spPr>
          <a:xfrm>
            <a:off x="4954750" y="6384988"/>
            <a:ext cx="572700" cy="601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1" name="Google Shape;81;p1"/>
          <p:cNvSpPr txBox="1"/>
          <p:nvPr/>
        </p:nvSpPr>
        <p:spPr>
          <a:xfrm>
            <a:off x="5626600" y="5677550"/>
            <a:ext cx="572700" cy="601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2" name="Google Shape;82;p1"/>
          <p:cNvSpPr txBox="1"/>
          <p:nvPr/>
        </p:nvSpPr>
        <p:spPr>
          <a:xfrm>
            <a:off x="5626600" y="6384975"/>
            <a:ext cx="572700" cy="601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3" name="Google Shape;83;p1"/>
          <p:cNvSpPr txBox="1"/>
          <p:nvPr/>
        </p:nvSpPr>
        <p:spPr>
          <a:xfrm>
            <a:off x="7384100" y="4279425"/>
            <a:ext cx="572700" cy="601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4" name="Google Shape;84;p1"/>
          <p:cNvSpPr txBox="1"/>
          <p:nvPr/>
        </p:nvSpPr>
        <p:spPr>
          <a:xfrm>
            <a:off x="8074550" y="4279425"/>
            <a:ext cx="572700" cy="601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5" name="Google Shape;85;p1"/>
          <p:cNvSpPr txBox="1"/>
          <p:nvPr/>
        </p:nvSpPr>
        <p:spPr>
          <a:xfrm>
            <a:off x="7384100" y="4986850"/>
            <a:ext cx="572700" cy="601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6" name="Google Shape;86;p1"/>
          <p:cNvSpPr txBox="1"/>
          <p:nvPr/>
        </p:nvSpPr>
        <p:spPr>
          <a:xfrm>
            <a:off x="8074550" y="4986850"/>
            <a:ext cx="572700" cy="601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7" name="Google Shape;87;p1"/>
          <p:cNvSpPr txBox="1"/>
          <p:nvPr/>
        </p:nvSpPr>
        <p:spPr>
          <a:xfrm>
            <a:off x="7384100" y="2864575"/>
            <a:ext cx="572700" cy="601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8" name="Google Shape;88;p1"/>
          <p:cNvSpPr txBox="1"/>
          <p:nvPr/>
        </p:nvSpPr>
        <p:spPr>
          <a:xfrm>
            <a:off x="8074550" y="2864575"/>
            <a:ext cx="572700" cy="601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9" name="Google Shape;89;p1"/>
          <p:cNvSpPr txBox="1"/>
          <p:nvPr/>
        </p:nvSpPr>
        <p:spPr>
          <a:xfrm>
            <a:off x="7384100" y="3572000"/>
            <a:ext cx="572700" cy="601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0" name="Google Shape;90;p1"/>
          <p:cNvSpPr txBox="1"/>
          <p:nvPr/>
        </p:nvSpPr>
        <p:spPr>
          <a:xfrm>
            <a:off x="8074550" y="3572000"/>
            <a:ext cx="572700" cy="601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1" name="Google Shape;91;p1"/>
          <p:cNvSpPr txBox="1"/>
          <p:nvPr/>
        </p:nvSpPr>
        <p:spPr>
          <a:xfrm>
            <a:off x="9822113" y="2885188"/>
            <a:ext cx="572700" cy="601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2" name="Google Shape;92;p1"/>
          <p:cNvSpPr txBox="1"/>
          <p:nvPr/>
        </p:nvSpPr>
        <p:spPr>
          <a:xfrm>
            <a:off x="10512563" y="2885188"/>
            <a:ext cx="572700" cy="601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3" name="Google Shape;93;p1"/>
          <p:cNvSpPr txBox="1"/>
          <p:nvPr/>
        </p:nvSpPr>
        <p:spPr>
          <a:xfrm>
            <a:off x="9822113" y="3592613"/>
            <a:ext cx="572700" cy="601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4" name="Google Shape;94;p1"/>
          <p:cNvSpPr txBox="1"/>
          <p:nvPr/>
        </p:nvSpPr>
        <p:spPr>
          <a:xfrm>
            <a:off x="10512563" y="3592613"/>
            <a:ext cx="572700" cy="601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5" name="Google Shape;95;p1"/>
          <p:cNvSpPr txBox="1"/>
          <p:nvPr/>
        </p:nvSpPr>
        <p:spPr>
          <a:xfrm>
            <a:off x="11184413" y="2885175"/>
            <a:ext cx="572700" cy="601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6" name="Google Shape;96;p1"/>
          <p:cNvSpPr txBox="1"/>
          <p:nvPr/>
        </p:nvSpPr>
        <p:spPr>
          <a:xfrm>
            <a:off x="11184413" y="3592600"/>
            <a:ext cx="572700" cy="601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7" name="Google Shape;97;p1"/>
          <p:cNvSpPr txBox="1"/>
          <p:nvPr/>
        </p:nvSpPr>
        <p:spPr>
          <a:xfrm>
            <a:off x="9841113" y="5618088"/>
            <a:ext cx="572700" cy="601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8" name="Google Shape;98;p1"/>
          <p:cNvSpPr txBox="1"/>
          <p:nvPr/>
        </p:nvSpPr>
        <p:spPr>
          <a:xfrm>
            <a:off x="10531563" y="5618088"/>
            <a:ext cx="572700" cy="601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9" name="Google Shape;99;p1"/>
          <p:cNvSpPr txBox="1"/>
          <p:nvPr/>
        </p:nvSpPr>
        <p:spPr>
          <a:xfrm>
            <a:off x="9841113" y="6325513"/>
            <a:ext cx="572700" cy="601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0" name="Google Shape;100;p1"/>
          <p:cNvSpPr txBox="1"/>
          <p:nvPr/>
        </p:nvSpPr>
        <p:spPr>
          <a:xfrm>
            <a:off x="10531563" y="6325513"/>
            <a:ext cx="572700" cy="601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1" name="Google Shape;101;p1"/>
          <p:cNvSpPr txBox="1"/>
          <p:nvPr/>
        </p:nvSpPr>
        <p:spPr>
          <a:xfrm>
            <a:off x="11203413" y="5618075"/>
            <a:ext cx="572700" cy="601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2" name="Google Shape;102;p1"/>
          <p:cNvSpPr txBox="1"/>
          <p:nvPr/>
        </p:nvSpPr>
        <p:spPr>
          <a:xfrm>
            <a:off x="11203413" y="6325500"/>
            <a:ext cx="572700" cy="601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3" name="Google Shape;103;p1"/>
          <p:cNvSpPr txBox="1"/>
          <p:nvPr/>
        </p:nvSpPr>
        <p:spPr>
          <a:xfrm>
            <a:off x="13038025" y="4300050"/>
            <a:ext cx="572700" cy="601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4" name="Google Shape;104;p1"/>
          <p:cNvSpPr txBox="1"/>
          <p:nvPr/>
        </p:nvSpPr>
        <p:spPr>
          <a:xfrm>
            <a:off x="13728475" y="4300050"/>
            <a:ext cx="572700" cy="601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5" name="Google Shape;105;p1"/>
          <p:cNvSpPr txBox="1"/>
          <p:nvPr/>
        </p:nvSpPr>
        <p:spPr>
          <a:xfrm>
            <a:off x="13038025" y="5007475"/>
            <a:ext cx="572700" cy="601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6" name="Google Shape;106;p1"/>
          <p:cNvSpPr txBox="1"/>
          <p:nvPr/>
        </p:nvSpPr>
        <p:spPr>
          <a:xfrm>
            <a:off x="13728475" y="5007475"/>
            <a:ext cx="572700" cy="601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7" name="Google Shape;107;p1"/>
          <p:cNvSpPr txBox="1"/>
          <p:nvPr/>
        </p:nvSpPr>
        <p:spPr>
          <a:xfrm>
            <a:off x="13038025" y="2885200"/>
            <a:ext cx="572700" cy="601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8" name="Google Shape;108;p1"/>
          <p:cNvSpPr txBox="1"/>
          <p:nvPr/>
        </p:nvSpPr>
        <p:spPr>
          <a:xfrm>
            <a:off x="13728475" y="2885200"/>
            <a:ext cx="572700" cy="601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9" name="Google Shape;109;p1"/>
          <p:cNvSpPr txBox="1"/>
          <p:nvPr/>
        </p:nvSpPr>
        <p:spPr>
          <a:xfrm>
            <a:off x="13038025" y="3592625"/>
            <a:ext cx="572700" cy="601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0" name="Google Shape;110;p1"/>
          <p:cNvSpPr txBox="1"/>
          <p:nvPr/>
        </p:nvSpPr>
        <p:spPr>
          <a:xfrm>
            <a:off x="13728475" y="3592625"/>
            <a:ext cx="572700" cy="601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1" name="Google Shape;111;p1"/>
          <p:cNvSpPr txBox="1"/>
          <p:nvPr/>
        </p:nvSpPr>
        <p:spPr>
          <a:xfrm>
            <a:off x="4273588" y="7718388"/>
            <a:ext cx="572700" cy="601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2" name="Google Shape;112;p1"/>
          <p:cNvSpPr txBox="1"/>
          <p:nvPr/>
        </p:nvSpPr>
        <p:spPr>
          <a:xfrm>
            <a:off x="4964038" y="7718388"/>
            <a:ext cx="572700" cy="601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3" name="Google Shape;113;p1"/>
          <p:cNvSpPr txBox="1"/>
          <p:nvPr/>
        </p:nvSpPr>
        <p:spPr>
          <a:xfrm>
            <a:off x="5635888" y="7718375"/>
            <a:ext cx="572700" cy="601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4" name="Google Shape;114;p1"/>
          <p:cNvSpPr txBox="1"/>
          <p:nvPr/>
        </p:nvSpPr>
        <p:spPr>
          <a:xfrm>
            <a:off x="10944963" y="7718375"/>
            <a:ext cx="572700" cy="601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5" name="Google Shape;115;p1"/>
          <p:cNvSpPr txBox="1"/>
          <p:nvPr/>
        </p:nvSpPr>
        <p:spPr>
          <a:xfrm>
            <a:off x="11635413" y="7718375"/>
            <a:ext cx="572700" cy="601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6" name="Google Shape;116;p1"/>
          <p:cNvSpPr txBox="1"/>
          <p:nvPr/>
        </p:nvSpPr>
        <p:spPr>
          <a:xfrm>
            <a:off x="12307263" y="7718363"/>
            <a:ext cx="572700" cy="601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7" name="Google Shape;117;p1"/>
          <p:cNvSpPr txBox="1"/>
          <p:nvPr/>
        </p:nvSpPr>
        <p:spPr>
          <a:xfrm>
            <a:off x="12979113" y="7718375"/>
            <a:ext cx="572700" cy="601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8" name="Google Shape;118;p1"/>
          <p:cNvSpPr txBox="1"/>
          <p:nvPr/>
        </p:nvSpPr>
        <p:spPr>
          <a:xfrm>
            <a:off x="13669563" y="7718375"/>
            <a:ext cx="572700" cy="601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2024-09-19T21:51:36Z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2024-09-19T00:00:00Z</vt:filetime>
  </property>
  <property fmtid="{D5CDD505-2E9C-101B-9397-08002B2CF9AE}" pid="3" name="Creator">
    <vt:lpwstr>Chromium</vt:lpwstr>
  </property>
  <property fmtid="{D5CDD505-2E9C-101B-9397-08002B2CF9AE}" pid="4" name="LastSaved">
    <vt:filetime>2024-09-19T00:00:00Z</vt:filetime>
  </property>
</Properties>
</file>