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7905750" cx="9994900"/>
  <p:notesSz cx="9994900" cy="790575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7" roundtripDataSignature="AMtx7mh3JkCkaMcT0vpbr37YSqG0lNyH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666125" y="592925"/>
            <a:ext cx="6663575" cy="296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99475" y="3755225"/>
            <a:ext cx="7995900" cy="3557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/>
          <p:nvPr>
            <p:ph idx="1" type="body"/>
          </p:nvPr>
        </p:nvSpPr>
        <p:spPr>
          <a:xfrm>
            <a:off x="999475" y="3755225"/>
            <a:ext cx="7995900" cy="3557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1:notes"/>
          <p:cNvSpPr/>
          <p:nvPr>
            <p:ph idx="2" type="sldImg"/>
          </p:nvPr>
        </p:nvSpPr>
        <p:spPr>
          <a:xfrm>
            <a:off x="1666125" y="592925"/>
            <a:ext cx="6663575" cy="29646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/>
          </p:nvPr>
        </p:nvSpPr>
        <p:spPr>
          <a:xfrm>
            <a:off x="600465" y="496438"/>
            <a:ext cx="8793968" cy="349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100" u="sng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1" type="ftr"/>
          </p:nvPr>
        </p:nvSpPr>
        <p:spPr>
          <a:xfrm>
            <a:off x="3398266" y="7352347"/>
            <a:ext cx="3198368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0" type="dt"/>
          </p:nvPr>
        </p:nvSpPr>
        <p:spPr>
          <a:xfrm>
            <a:off x="499745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7196328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ctrTitle"/>
          </p:nvPr>
        </p:nvSpPr>
        <p:spPr>
          <a:xfrm>
            <a:off x="749617" y="2450782"/>
            <a:ext cx="8495665" cy="16602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1499235" y="4427220"/>
            <a:ext cx="6996430" cy="19764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1" type="ftr"/>
          </p:nvPr>
        </p:nvSpPr>
        <p:spPr>
          <a:xfrm>
            <a:off x="3398266" y="7352347"/>
            <a:ext cx="3198368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0" type="dt"/>
          </p:nvPr>
        </p:nvSpPr>
        <p:spPr>
          <a:xfrm>
            <a:off x="499745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7196328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600465" y="496438"/>
            <a:ext cx="8793968" cy="349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100" u="sng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99745" y="1818322"/>
            <a:ext cx="8995410" cy="52177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1" type="ftr"/>
          </p:nvPr>
        </p:nvSpPr>
        <p:spPr>
          <a:xfrm>
            <a:off x="3398266" y="7352347"/>
            <a:ext cx="3198368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0" type="dt"/>
          </p:nvPr>
        </p:nvSpPr>
        <p:spPr>
          <a:xfrm>
            <a:off x="499745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7196328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600465" y="496438"/>
            <a:ext cx="8793968" cy="349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100" u="sng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99745" y="1818322"/>
            <a:ext cx="4347781" cy="52177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5147373" y="1818322"/>
            <a:ext cx="4347781" cy="52177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1" type="ftr"/>
          </p:nvPr>
        </p:nvSpPr>
        <p:spPr>
          <a:xfrm>
            <a:off x="3398266" y="7352347"/>
            <a:ext cx="3198368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499745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7196328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idx="11" type="ftr"/>
          </p:nvPr>
        </p:nvSpPr>
        <p:spPr>
          <a:xfrm>
            <a:off x="3398266" y="7352347"/>
            <a:ext cx="3198368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499745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7196328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8197165" y="348576"/>
            <a:ext cx="1181774" cy="17187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2"/>
          <p:cNvSpPr txBox="1"/>
          <p:nvPr>
            <p:ph type="title"/>
          </p:nvPr>
        </p:nvSpPr>
        <p:spPr>
          <a:xfrm>
            <a:off x="600465" y="496438"/>
            <a:ext cx="8793968" cy="349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100" u="sng" cap="none" strike="noStrike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2"/>
          <p:cNvSpPr txBox="1"/>
          <p:nvPr>
            <p:ph idx="1" type="body"/>
          </p:nvPr>
        </p:nvSpPr>
        <p:spPr>
          <a:xfrm>
            <a:off x="499745" y="1818322"/>
            <a:ext cx="8995410" cy="52177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398266" y="7352347"/>
            <a:ext cx="3198368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2"/>
          <p:cNvSpPr txBox="1"/>
          <p:nvPr>
            <p:ph idx="10" type="dt"/>
          </p:nvPr>
        </p:nvSpPr>
        <p:spPr>
          <a:xfrm>
            <a:off x="499745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" name="Google Shape;11;p2"/>
          <p:cNvSpPr txBox="1"/>
          <p:nvPr>
            <p:ph idx="12" type="sldNum"/>
          </p:nvPr>
        </p:nvSpPr>
        <p:spPr>
          <a:xfrm>
            <a:off x="7196328" y="7352347"/>
            <a:ext cx="2298827" cy="3952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 txBox="1"/>
          <p:nvPr>
            <p:ph type="title"/>
          </p:nvPr>
        </p:nvSpPr>
        <p:spPr>
          <a:xfrm>
            <a:off x="600466" y="496450"/>
            <a:ext cx="1284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225">
            <a:spAutoFit/>
          </a:bodyPr>
          <a:lstStyle/>
          <a:p>
            <a:pPr indent="0" lvl="0" marL="2222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IKIGAI	</a:t>
            </a:r>
            <a:endParaRPr/>
          </a:p>
        </p:txBody>
      </p:sp>
      <p:pic>
        <p:nvPicPr>
          <p:cNvPr id="45" name="Google Shape;4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19712" y="1246738"/>
            <a:ext cx="5820124" cy="5817076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1"/>
          <p:cNvSpPr/>
          <p:nvPr/>
        </p:nvSpPr>
        <p:spPr>
          <a:xfrm>
            <a:off x="4333472" y="3329216"/>
            <a:ext cx="1792604" cy="524510"/>
          </a:xfrm>
          <a:custGeom>
            <a:rect b="b" l="l" r="r" t="t"/>
            <a:pathLst>
              <a:path extrusionOk="0" h="524510" w="1792604">
                <a:moveTo>
                  <a:pt x="12166" y="5321"/>
                </a:moveTo>
                <a:lnTo>
                  <a:pt x="11747" y="3924"/>
                </a:lnTo>
                <a:lnTo>
                  <a:pt x="9347" y="1003"/>
                </a:lnTo>
                <a:lnTo>
                  <a:pt x="8039" y="304"/>
                </a:lnTo>
                <a:lnTo>
                  <a:pt x="4864" y="0"/>
                </a:lnTo>
                <a:lnTo>
                  <a:pt x="3454" y="419"/>
                </a:lnTo>
                <a:lnTo>
                  <a:pt x="1003" y="2451"/>
                </a:lnTo>
                <a:lnTo>
                  <a:pt x="304" y="3759"/>
                </a:lnTo>
                <a:lnTo>
                  <a:pt x="0" y="6934"/>
                </a:lnTo>
                <a:lnTo>
                  <a:pt x="419" y="8343"/>
                </a:lnTo>
                <a:lnTo>
                  <a:pt x="2806" y="11252"/>
                </a:lnTo>
                <a:lnTo>
                  <a:pt x="4114" y="11938"/>
                </a:lnTo>
                <a:lnTo>
                  <a:pt x="7289" y="12255"/>
                </a:lnTo>
                <a:lnTo>
                  <a:pt x="8686" y="11811"/>
                </a:lnTo>
                <a:lnTo>
                  <a:pt x="11163" y="9804"/>
                </a:lnTo>
                <a:lnTo>
                  <a:pt x="11861" y="8496"/>
                </a:lnTo>
                <a:lnTo>
                  <a:pt x="12166" y="5321"/>
                </a:lnTo>
                <a:close/>
              </a:path>
              <a:path extrusionOk="0" h="524510" w="1792604">
                <a:moveTo>
                  <a:pt x="27216" y="23609"/>
                </a:moveTo>
                <a:lnTo>
                  <a:pt x="26784" y="22199"/>
                </a:lnTo>
                <a:lnTo>
                  <a:pt x="24384" y="19291"/>
                </a:lnTo>
                <a:lnTo>
                  <a:pt x="23101" y="18592"/>
                </a:lnTo>
                <a:lnTo>
                  <a:pt x="19926" y="18288"/>
                </a:lnTo>
                <a:lnTo>
                  <a:pt x="18503" y="18732"/>
                </a:lnTo>
                <a:lnTo>
                  <a:pt x="16052" y="20739"/>
                </a:lnTo>
                <a:lnTo>
                  <a:pt x="15341" y="22047"/>
                </a:lnTo>
                <a:lnTo>
                  <a:pt x="15049" y="25222"/>
                </a:lnTo>
                <a:lnTo>
                  <a:pt x="15468" y="26619"/>
                </a:lnTo>
                <a:lnTo>
                  <a:pt x="17868" y="29540"/>
                </a:lnTo>
                <a:lnTo>
                  <a:pt x="19151" y="30238"/>
                </a:lnTo>
                <a:lnTo>
                  <a:pt x="22326" y="30543"/>
                </a:lnTo>
                <a:lnTo>
                  <a:pt x="23749" y="30099"/>
                </a:lnTo>
                <a:lnTo>
                  <a:pt x="26200" y="28092"/>
                </a:lnTo>
                <a:lnTo>
                  <a:pt x="26911" y="26784"/>
                </a:lnTo>
                <a:lnTo>
                  <a:pt x="27216" y="23609"/>
                </a:lnTo>
                <a:close/>
              </a:path>
              <a:path extrusionOk="0" h="524510" w="1792604">
                <a:moveTo>
                  <a:pt x="42252" y="41884"/>
                </a:moveTo>
                <a:lnTo>
                  <a:pt x="41833" y="40487"/>
                </a:lnTo>
                <a:lnTo>
                  <a:pt x="39420" y="37566"/>
                </a:lnTo>
                <a:lnTo>
                  <a:pt x="38138" y="36893"/>
                </a:lnTo>
                <a:lnTo>
                  <a:pt x="34963" y="36563"/>
                </a:lnTo>
                <a:lnTo>
                  <a:pt x="33540" y="37007"/>
                </a:lnTo>
                <a:lnTo>
                  <a:pt x="32296" y="38011"/>
                </a:lnTo>
                <a:lnTo>
                  <a:pt x="31089" y="39039"/>
                </a:lnTo>
                <a:lnTo>
                  <a:pt x="30391" y="40322"/>
                </a:lnTo>
                <a:lnTo>
                  <a:pt x="30086" y="43497"/>
                </a:lnTo>
                <a:lnTo>
                  <a:pt x="30505" y="44894"/>
                </a:lnTo>
                <a:lnTo>
                  <a:pt x="32905" y="47815"/>
                </a:lnTo>
                <a:lnTo>
                  <a:pt x="34188" y="48514"/>
                </a:lnTo>
                <a:lnTo>
                  <a:pt x="37363" y="48818"/>
                </a:lnTo>
                <a:lnTo>
                  <a:pt x="38798" y="48399"/>
                </a:lnTo>
                <a:lnTo>
                  <a:pt x="40005" y="47371"/>
                </a:lnTo>
                <a:lnTo>
                  <a:pt x="41249" y="46367"/>
                </a:lnTo>
                <a:lnTo>
                  <a:pt x="41948" y="45059"/>
                </a:lnTo>
                <a:lnTo>
                  <a:pt x="42252" y="41884"/>
                </a:lnTo>
                <a:close/>
              </a:path>
              <a:path extrusionOk="0" h="524510" w="1792604">
                <a:moveTo>
                  <a:pt x="57289" y="60185"/>
                </a:moveTo>
                <a:lnTo>
                  <a:pt x="49999" y="54864"/>
                </a:lnTo>
                <a:lnTo>
                  <a:pt x="48577" y="55283"/>
                </a:lnTo>
                <a:lnTo>
                  <a:pt x="46126" y="57315"/>
                </a:lnTo>
                <a:lnTo>
                  <a:pt x="45427" y="58597"/>
                </a:lnTo>
                <a:lnTo>
                  <a:pt x="45123" y="61772"/>
                </a:lnTo>
                <a:lnTo>
                  <a:pt x="45542" y="63207"/>
                </a:lnTo>
                <a:lnTo>
                  <a:pt x="46570" y="64414"/>
                </a:lnTo>
                <a:lnTo>
                  <a:pt x="46913" y="64884"/>
                </a:lnTo>
                <a:lnTo>
                  <a:pt x="47942" y="66103"/>
                </a:lnTo>
                <a:lnTo>
                  <a:pt x="49225" y="66802"/>
                </a:lnTo>
                <a:lnTo>
                  <a:pt x="52412" y="67106"/>
                </a:lnTo>
                <a:lnTo>
                  <a:pt x="53835" y="66687"/>
                </a:lnTo>
                <a:lnTo>
                  <a:pt x="56286" y="64655"/>
                </a:lnTo>
                <a:lnTo>
                  <a:pt x="56984" y="63360"/>
                </a:lnTo>
                <a:lnTo>
                  <a:pt x="57289" y="60185"/>
                </a:lnTo>
                <a:close/>
              </a:path>
              <a:path extrusionOk="0" h="524510" w="1792604">
                <a:moveTo>
                  <a:pt x="72326" y="78473"/>
                </a:moveTo>
                <a:lnTo>
                  <a:pt x="71907" y="77050"/>
                </a:lnTo>
                <a:lnTo>
                  <a:pt x="69494" y="74155"/>
                </a:lnTo>
                <a:lnTo>
                  <a:pt x="68211" y="73456"/>
                </a:lnTo>
                <a:lnTo>
                  <a:pt x="65036" y="73152"/>
                </a:lnTo>
                <a:lnTo>
                  <a:pt x="63614" y="73571"/>
                </a:lnTo>
                <a:lnTo>
                  <a:pt x="62407" y="74599"/>
                </a:lnTo>
                <a:lnTo>
                  <a:pt x="61163" y="75603"/>
                </a:lnTo>
                <a:lnTo>
                  <a:pt x="60464" y="76911"/>
                </a:lnTo>
                <a:lnTo>
                  <a:pt x="60159" y="80086"/>
                </a:lnTo>
                <a:lnTo>
                  <a:pt x="60579" y="81483"/>
                </a:lnTo>
                <a:lnTo>
                  <a:pt x="62979" y="84404"/>
                </a:lnTo>
                <a:lnTo>
                  <a:pt x="64274" y="85077"/>
                </a:lnTo>
                <a:lnTo>
                  <a:pt x="67449" y="85382"/>
                </a:lnTo>
                <a:lnTo>
                  <a:pt x="68872" y="84963"/>
                </a:lnTo>
                <a:lnTo>
                  <a:pt x="70104" y="83959"/>
                </a:lnTo>
                <a:lnTo>
                  <a:pt x="71323" y="82931"/>
                </a:lnTo>
                <a:lnTo>
                  <a:pt x="72021" y="81648"/>
                </a:lnTo>
                <a:lnTo>
                  <a:pt x="72326" y="78473"/>
                </a:lnTo>
                <a:close/>
              </a:path>
              <a:path extrusionOk="0" h="524510" w="1792604">
                <a:moveTo>
                  <a:pt x="87363" y="96748"/>
                </a:moveTo>
                <a:lnTo>
                  <a:pt x="86944" y="95351"/>
                </a:lnTo>
                <a:lnTo>
                  <a:pt x="84556" y="92430"/>
                </a:lnTo>
                <a:lnTo>
                  <a:pt x="83261" y="91732"/>
                </a:lnTo>
                <a:lnTo>
                  <a:pt x="80073" y="91427"/>
                </a:lnTo>
                <a:lnTo>
                  <a:pt x="78676" y="91846"/>
                </a:lnTo>
                <a:lnTo>
                  <a:pt x="76200" y="93878"/>
                </a:lnTo>
                <a:lnTo>
                  <a:pt x="75501" y="95186"/>
                </a:lnTo>
                <a:lnTo>
                  <a:pt x="75196" y="98361"/>
                </a:lnTo>
                <a:lnTo>
                  <a:pt x="75615" y="99758"/>
                </a:lnTo>
                <a:lnTo>
                  <a:pt x="78028" y="102679"/>
                </a:lnTo>
                <a:lnTo>
                  <a:pt x="79336" y="103365"/>
                </a:lnTo>
                <a:lnTo>
                  <a:pt x="82511" y="103682"/>
                </a:lnTo>
                <a:lnTo>
                  <a:pt x="83908" y="103238"/>
                </a:lnTo>
                <a:lnTo>
                  <a:pt x="86360" y="101231"/>
                </a:lnTo>
                <a:lnTo>
                  <a:pt x="87058" y="99923"/>
                </a:lnTo>
                <a:lnTo>
                  <a:pt x="87363" y="96748"/>
                </a:lnTo>
                <a:close/>
              </a:path>
              <a:path extrusionOk="0" h="524510" w="1792604">
                <a:moveTo>
                  <a:pt x="102400" y="115036"/>
                </a:moveTo>
                <a:lnTo>
                  <a:pt x="101981" y="113626"/>
                </a:lnTo>
                <a:lnTo>
                  <a:pt x="99606" y="110718"/>
                </a:lnTo>
                <a:lnTo>
                  <a:pt x="98298" y="110032"/>
                </a:lnTo>
                <a:lnTo>
                  <a:pt x="95123" y="109715"/>
                </a:lnTo>
                <a:lnTo>
                  <a:pt x="93713" y="110159"/>
                </a:lnTo>
                <a:lnTo>
                  <a:pt x="91236" y="112166"/>
                </a:lnTo>
                <a:lnTo>
                  <a:pt x="90538" y="113474"/>
                </a:lnTo>
                <a:lnTo>
                  <a:pt x="90233" y="116649"/>
                </a:lnTo>
                <a:lnTo>
                  <a:pt x="90652" y="118046"/>
                </a:lnTo>
                <a:lnTo>
                  <a:pt x="93065" y="120967"/>
                </a:lnTo>
                <a:lnTo>
                  <a:pt x="94373" y="121666"/>
                </a:lnTo>
                <a:lnTo>
                  <a:pt x="97548" y="121970"/>
                </a:lnTo>
                <a:lnTo>
                  <a:pt x="98945" y="121551"/>
                </a:lnTo>
                <a:lnTo>
                  <a:pt x="101422" y="119519"/>
                </a:lnTo>
                <a:lnTo>
                  <a:pt x="102095" y="118211"/>
                </a:lnTo>
                <a:lnTo>
                  <a:pt x="102400" y="115036"/>
                </a:lnTo>
                <a:close/>
              </a:path>
              <a:path extrusionOk="0" h="524510" w="1792604">
                <a:moveTo>
                  <a:pt x="117462" y="133311"/>
                </a:moveTo>
                <a:lnTo>
                  <a:pt x="117017" y="131914"/>
                </a:lnTo>
                <a:lnTo>
                  <a:pt x="114642" y="128993"/>
                </a:lnTo>
                <a:lnTo>
                  <a:pt x="113334" y="128320"/>
                </a:lnTo>
                <a:lnTo>
                  <a:pt x="110159" y="127990"/>
                </a:lnTo>
                <a:lnTo>
                  <a:pt x="108750" y="128435"/>
                </a:lnTo>
                <a:lnTo>
                  <a:pt x="106286" y="130467"/>
                </a:lnTo>
                <a:lnTo>
                  <a:pt x="105575" y="131749"/>
                </a:lnTo>
                <a:lnTo>
                  <a:pt x="105270" y="134924"/>
                </a:lnTo>
                <a:lnTo>
                  <a:pt x="105714" y="136347"/>
                </a:lnTo>
                <a:lnTo>
                  <a:pt x="108102" y="139242"/>
                </a:lnTo>
                <a:lnTo>
                  <a:pt x="109410" y="139941"/>
                </a:lnTo>
                <a:lnTo>
                  <a:pt x="112585" y="140246"/>
                </a:lnTo>
                <a:lnTo>
                  <a:pt x="113982" y="139827"/>
                </a:lnTo>
                <a:lnTo>
                  <a:pt x="116459" y="137795"/>
                </a:lnTo>
                <a:lnTo>
                  <a:pt x="117144" y="136486"/>
                </a:lnTo>
                <a:lnTo>
                  <a:pt x="117462" y="133311"/>
                </a:lnTo>
                <a:close/>
              </a:path>
              <a:path extrusionOk="0" h="524510" w="1792604">
                <a:moveTo>
                  <a:pt x="132499" y="151612"/>
                </a:moveTo>
                <a:lnTo>
                  <a:pt x="132067" y="150190"/>
                </a:lnTo>
                <a:lnTo>
                  <a:pt x="129679" y="147294"/>
                </a:lnTo>
                <a:lnTo>
                  <a:pt x="128371" y="146596"/>
                </a:lnTo>
                <a:lnTo>
                  <a:pt x="125196" y="146291"/>
                </a:lnTo>
                <a:lnTo>
                  <a:pt x="123799" y="146710"/>
                </a:lnTo>
                <a:lnTo>
                  <a:pt x="121323" y="148742"/>
                </a:lnTo>
                <a:lnTo>
                  <a:pt x="120637" y="150025"/>
                </a:lnTo>
                <a:lnTo>
                  <a:pt x="120319" y="153200"/>
                </a:lnTo>
                <a:lnTo>
                  <a:pt x="120764" y="154635"/>
                </a:lnTo>
                <a:lnTo>
                  <a:pt x="123139" y="157530"/>
                </a:lnTo>
                <a:lnTo>
                  <a:pt x="124447" y="158229"/>
                </a:lnTo>
                <a:lnTo>
                  <a:pt x="127622" y="158534"/>
                </a:lnTo>
                <a:lnTo>
                  <a:pt x="129019" y="158102"/>
                </a:lnTo>
                <a:lnTo>
                  <a:pt x="131495" y="156083"/>
                </a:lnTo>
                <a:lnTo>
                  <a:pt x="132181" y="154787"/>
                </a:lnTo>
                <a:lnTo>
                  <a:pt x="132499" y="151612"/>
                </a:lnTo>
                <a:close/>
              </a:path>
              <a:path extrusionOk="0" h="524510" w="1792604">
                <a:moveTo>
                  <a:pt x="147548" y="169900"/>
                </a:moveTo>
                <a:lnTo>
                  <a:pt x="147104" y="168478"/>
                </a:lnTo>
                <a:lnTo>
                  <a:pt x="144716" y="165582"/>
                </a:lnTo>
                <a:lnTo>
                  <a:pt x="143408" y="164884"/>
                </a:lnTo>
                <a:lnTo>
                  <a:pt x="140233" y="164579"/>
                </a:lnTo>
                <a:lnTo>
                  <a:pt x="138836" y="164998"/>
                </a:lnTo>
                <a:lnTo>
                  <a:pt x="136359" y="167030"/>
                </a:lnTo>
                <a:lnTo>
                  <a:pt x="135686" y="168338"/>
                </a:lnTo>
                <a:lnTo>
                  <a:pt x="135356" y="171513"/>
                </a:lnTo>
                <a:lnTo>
                  <a:pt x="135801" y="172910"/>
                </a:lnTo>
                <a:lnTo>
                  <a:pt x="138176" y="175831"/>
                </a:lnTo>
                <a:lnTo>
                  <a:pt x="139484" y="176504"/>
                </a:lnTo>
                <a:lnTo>
                  <a:pt x="142659" y="176834"/>
                </a:lnTo>
                <a:lnTo>
                  <a:pt x="144068" y="176390"/>
                </a:lnTo>
                <a:lnTo>
                  <a:pt x="146545" y="174358"/>
                </a:lnTo>
                <a:lnTo>
                  <a:pt x="147218" y="173075"/>
                </a:lnTo>
                <a:lnTo>
                  <a:pt x="147548" y="169900"/>
                </a:lnTo>
                <a:close/>
              </a:path>
              <a:path extrusionOk="0" h="524510" w="1792604">
                <a:moveTo>
                  <a:pt x="162585" y="188175"/>
                </a:moveTo>
                <a:lnTo>
                  <a:pt x="162140" y="186778"/>
                </a:lnTo>
                <a:lnTo>
                  <a:pt x="159753" y="183857"/>
                </a:lnTo>
                <a:lnTo>
                  <a:pt x="158445" y="183159"/>
                </a:lnTo>
                <a:lnTo>
                  <a:pt x="155270" y="182854"/>
                </a:lnTo>
                <a:lnTo>
                  <a:pt x="153873" y="183273"/>
                </a:lnTo>
                <a:lnTo>
                  <a:pt x="151396" y="185305"/>
                </a:lnTo>
                <a:lnTo>
                  <a:pt x="150723" y="186613"/>
                </a:lnTo>
                <a:lnTo>
                  <a:pt x="150393" y="189788"/>
                </a:lnTo>
                <a:lnTo>
                  <a:pt x="150837" y="191185"/>
                </a:lnTo>
                <a:lnTo>
                  <a:pt x="153212" y="194106"/>
                </a:lnTo>
                <a:lnTo>
                  <a:pt x="154520" y="194792"/>
                </a:lnTo>
                <a:lnTo>
                  <a:pt x="157695" y="195110"/>
                </a:lnTo>
                <a:lnTo>
                  <a:pt x="159105" y="194665"/>
                </a:lnTo>
                <a:lnTo>
                  <a:pt x="161582" y="192659"/>
                </a:lnTo>
                <a:lnTo>
                  <a:pt x="162280" y="191350"/>
                </a:lnTo>
                <a:lnTo>
                  <a:pt x="162585" y="188175"/>
                </a:lnTo>
                <a:close/>
              </a:path>
              <a:path extrusionOk="0" h="524510" w="1792604">
                <a:moveTo>
                  <a:pt x="177622" y="206463"/>
                </a:moveTo>
                <a:lnTo>
                  <a:pt x="177203" y="205054"/>
                </a:lnTo>
                <a:lnTo>
                  <a:pt x="174790" y="202145"/>
                </a:lnTo>
                <a:lnTo>
                  <a:pt x="173482" y="201460"/>
                </a:lnTo>
                <a:lnTo>
                  <a:pt x="170307" y="201142"/>
                </a:lnTo>
                <a:lnTo>
                  <a:pt x="168910" y="201574"/>
                </a:lnTo>
                <a:lnTo>
                  <a:pt x="166458" y="203593"/>
                </a:lnTo>
                <a:lnTo>
                  <a:pt x="165760" y="204901"/>
                </a:lnTo>
                <a:lnTo>
                  <a:pt x="165455" y="208076"/>
                </a:lnTo>
                <a:lnTo>
                  <a:pt x="165874" y="209473"/>
                </a:lnTo>
                <a:lnTo>
                  <a:pt x="168262" y="212394"/>
                </a:lnTo>
                <a:lnTo>
                  <a:pt x="169570" y="213093"/>
                </a:lnTo>
                <a:lnTo>
                  <a:pt x="172745" y="213398"/>
                </a:lnTo>
                <a:lnTo>
                  <a:pt x="174142" y="212979"/>
                </a:lnTo>
                <a:lnTo>
                  <a:pt x="176618" y="210947"/>
                </a:lnTo>
                <a:lnTo>
                  <a:pt x="177317" y="209638"/>
                </a:lnTo>
                <a:lnTo>
                  <a:pt x="177622" y="206463"/>
                </a:lnTo>
                <a:close/>
              </a:path>
              <a:path extrusionOk="0" h="524510" w="1792604">
                <a:moveTo>
                  <a:pt x="192659" y="224739"/>
                </a:moveTo>
                <a:lnTo>
                  <a:pt x="185369" y="219443"/>
                </a:lnTo>
                <a:lnTo>
                  <a:pt x="183946" y="219862"/>
                </a:lnTo>
                <a:lnTo>
                  <a:pt x="182714" y="220865"/>
                </a:lnTo>
                <a:lnTo>
                  <a:pt x="181495" y="221894"/>
                </a:lnTo>
                <a:lnTo>
                  <a:pt x="180797" y="223177"/>
                </a:lnTo>
                <a:lnTo>
                  <a:pt x="180492" y="226352"/>
                </a:lnTo>
                <a:lnTo>
                  <a:pt x="180911" y="227774"/>
                </a:lnTo>
                <a:lnTo>
                  <a:pt x="183299" y="230670"/>
                </a:lnTo>
                <a:lnTo>
                  <a:pt x="184607" y="231368"/>
                </a:lnTo>
                <a:lnTo>
                  <a:pt x="187782" y="231673"/>
                </a:lnTo>
                <a:lnTo>
                  <a:pt x="189204" y="231254"/>
                </a:lnTo>
                <a:lnTo>
                  <a:pt x="190423" y="230225"/>
                </a:lnTo>
                <a:lnTo>
                  <a:pt x="191655" y="229222"/>
                </a:lnTo>
                <a:lnTo>
                  <a:pt x="192354" y="227914"/>
                </a:lnTo>
                <a:lnTo>
                  <a:pt x="192659" y="224739"/>
                </a:lnTo>
                <a:close/>
              </a:path>
              <a:path extrusionOk="0" h="524510" w="1792604">
                <a:moveTo>
                  <a:pt x="207695" y="243039"/>
                </a:moveTo>
                <a:lnTo>
                  <a:pt x="207276" y="241617"/>
                </a:lnTo>
                <a:lnTo>
                  <a:pt x="206248" y="240411"/>
                </a:lnTo>
                <a:lnTo>
                  <a:pt x="205905" y="239941"/>
                </a:lnTo>
                <a:lnTo>
                  <a:pt x="204876" y="238721"/>
                </a:lnTo>
                <a:lnTo>
                  <a:pt x="203593" y="238023"/>
                </a:lnTo>
                <a:lnTo>
                  <a:pt x="200418" y="237718"/>
                </a:lnTo>
                <a:lnTo>
                  <a:pt x="198983" y="238137"/>
                </a:lnTo>
                <a:lnTo>
                  <a:pt x="196532" y="240169"/>
                </a:lnTo>
                <a:lnTo>
                  <a:pt x="195834" y="241477"/>
                </a:lnTo>
                <a:lnTo>
                  <a:pt x="195529" y="244627"/>
                </a:lnTo>
                <a:lnTo>
                  <a:pt x="195948" y="246062"/>
                </a:lnTo>
                <a:lnTo>
                  <a:pt x="196951" y="247294"/>
                </a:lnTo>
                <a:lnTo>
                  <a:pt x="198361" y="248945"/>
                </a:lnTo>
                <a:lnTo>
                  <a:pt x="199644" y="249656"/>
                </a:lnTo>
                <a:lnTo>
                  <a:pt x="202819" y="249961"/>
                </a:lnTo>
                <a:lnTo>
                  <a:pt x="204241" y="249529"/>
                </a:lnTo>
                <a:lnTo>
                  <a:pt x="206692" y="247510"/>
                </a:lnTo>
                <a:lnTo>
                  <a:pt x="207391" y="246214"/>
                </a:lnTo>
                <a:lnTo>
                  <a:pt x="207695" y="243039"/>
                </a:lnTo>
                <a:close/>
              </a:path>
              <a:path extrusionOk="0" h="524510" w="1792604">
                <a:moveTo>
                  <a:pt x="222732" y="261327"/>
                </a:moveTo>
                <a:lnTo>
                  <a:pt x="222313" y="259930"/>
                </a:lnTo>
                <a:lnTo>
                  <a:pt x="219913" y="257009"/>
                </a:lnTo>
                <a:lnTo>
                  <a:pt x="218630" y="256311"/>
                </a:lnTo>
                <a:lnTo>
                  <a:pt x="215455" y="256006"/>
                </a:lnTo>
                <a:lnTo>
                  <a:pt x="214033" y="256425"/>
                </a:lnTo>
                <a:lnTo>
                  <a:pt x="212813" y="257454"/>
                </a:lnTo>
                <a:lnTo>
                  <a:pt x="211582" y="258457"/>
                </a:lnTo>
                <a:lnTo>
                  <a:pt x="210870" y="259765"/>
                </a:lnTo>
                <a:lnTo>
                  <a:pt x="210566" y="262940"/>
                </a:lnTo>
                <a:lnTo>
                  <a:pt x="210997" y="264337"/>
                </a:lnTo>
                <a:lnTo>
                  <a:pt x="213398" y="267258"/>
                </a:lnTo>
                <a:lnTo>
                  <a:pt x="214680" y="267931"/>
                </a:lnTo>
                <a:lnTo>
                  <a:pt x="217855" y="268262"/>
                </a:lnTo>
                <a:lnTo>
                  <a:pt x="219278" y="267817"/>
                </a:lnTo>
                <a:lnTo>
                  <a:pt x="221729" y="265785"/>
                </a:lnTo>
                <a:lnTo>
                  <a:pt x="222440" y="264502"/>
                </a:lnTo>
                <a:lnTo>
                  <a:pt x="222732" y="261327"/>
                </a:lnTo>
                <a:close/>
              </a:path>
              <a:path extrusionOk="0" h="524510" w="1792604">
                <a:moveTo>
                  <a:pt x="237782" y="279603"/>
                </a:moveTo>
                <a:lnTo>
                  <a:pt x="237350" y="278206"/>
                </a:lnTo>
                <a:lnTo>
                  <a:pt x="234950" y="275285"/>
                </a:lnTo>
                <a:lnTo>
                  <a:pt x="233667" y="274586"/>
                </a:lnTo>
                <a:lnTo>
                  <a:pt x="230492" y="274281"/>
                </a:lnTo>
                <a:lnTo>
                  <a:pt x="229069" y="274726"/>
                </a:lnTo>
                <a:lnTo>
                  <a:pt x="226618" y="276733"/>
                </a:lnTo>
                <a:lnTo>
                  <a:pt x="225920" y="278041"/>
                </a:lnTo>
                <a:lnTo>
                  <a:pt x="225615" y="281216"/>
                </a:lnTo>
                <a:lnTo>
                  <a:pt x="226034" y="282613"/>
                </a:lnTo>
                <a:lnTo>
                  <a:pt x="228434" y="285534"/>
                </a:lnTo>
                <a:lnTo>
                  <a:pt x="229717" y="286232"/>
                </a:lnTo>
                <a:lnTo>
                  <a:pt x="232892" y="286537"/>
                </a:lnTo>
                <a:lnTo>
                  <a:pt x="234315" y="286092"/>
                </a:lnTo>
                <a:lnTo>
                  <a:pt x="236778" y="284086"/>
                </a:lnTo>
                <a:lnTo>
                  <a:pt x="237477" y="282778"/>
                </a:lnTo>
                <a:lnTo>
                  <a:pt x="237782" y="279603"/>
                </a:lnTo>
                <a:close/>
              </a:path>
              <a:path extrusionOk="0" h="524510" w="1792604">
                <a:moveTo>
                  <a:pt x="252818" y="297891"/>
                </a:moveTo>
                <a:lnTo>
                  <a:pt x="252399" y="296481"/>
                </a:lnTo>
                <a:lnTo>
                  <a:pt x="250012" y="293573"/>
                </a:lnTo>
                <a:lnTo>
                  <a:pt x="248704" y="292887"/>
                </a:lnTo>
                <a:lnTo>
                  <a:pt x="245529" y="292569"/>
                </a:lnTo>
                <a:lnTo>
                  <a:pt x="244106" y="293001"/>
                </a:lnTo>
                <a:lnTo>
                  <a:pt x="241655" y="295021"/>
                </a:lnTo>
                <a:lnTo>
                  <a:pt x="240957" y="296316"/>
                </a:lnTo>
                <a:lnTo>
                  <a:pt x="240652" y="299491"/>
                </a:lnTo>
                <a:lnTo>
                  <a:pt x="241071" y="300901"/>
                </a:lnTo>
                <a:lnTo>
                  <a:pt x="243471" y="303822"/>
                </a:lnTo>
                <a:lnTo>
                  <a:pt x="244754" y="304520"/>
                </a:lnTo>
                <a:lnTo>
                  <a:pt x="247929" y="304825"/>
                </a:lnTo>
                <a:lnTo>
                  <a:pt x="249364" y="304406"/>
                </a:lnTo>
                <a:lnTo>
                  <a:pt x="251815" y="302374"/>
                </a:lnTo>
                <a:lnTo>
                  <a:pt x="252514" y="301066"/>
                </a:lnTo>
                <a:lnTo>
                  <a:pt x="252818" y="297891"/>
                </a:lnTo>
                <a:close/>
              </a:path>
              <a:path extrusionOk="0" h="524510" w="1792604">
                <a:moveTo>
                  <a:pt x="267855" y="316191"/>
                </a:moveTo>
                <a:lnTo>
                  <a:pt x="267436" y="314769"/>
                </a:lnTo>
                <a:lnTo>
                  <a:pt x="265049" y="311873"/>
                </a:lnTo>
                <a:lnTo>
                  <a:pt x="263740" y="311175"/>
                </a:lnTo>
                <a:lnTo>
                  <a:pt x="260565" y="310870"/>
                </a:lnTo>
                <a:lnTo>
                  <a:pt x="259168" y="311289"/>
                </a:lnTo>
                <a:lnTo>
                  <a:pt x="256692" y="313321"/>
                </a:lnTo>
                <a:lnTo>
                  <a:pt x="255993" y="314604"/>
                </a:lnTo>
                <a:lnTo>
                  <a:pt x="255689" y="317779"/>
                </a:lnTo>
                <a:lnTo>
                  <a:pt x="256108" y="319201"/>
                </a:lnTo>
                <a:lnTo>
                  <a:pt x="257136" y="320421"/>
                </a:lnTo>
                <a:lnTo>
                  <a:pt x="258508" y="322097"/>
                </a:lnTo>
                <a:lnTo>
                  <a:pt x="259816" y="322795"/>
                </a:lnTo>
                <a:lnTo>
                  <a:pt x="262991" y="323100"/>
                </a:lnTo>
                <a:lnTo>
                  <a:pt x="264401" y="322681"/>
                </a:lnTo>
                <a:lnTo>
                  <a:pt x="266852" y="320649"/>
                </a:lnTo>
                <a:lnTo>
                  <a:pt x="267550" y="319341"/>
                </a:lnTo>
                <a:lnTo>
                  <a:pt x="267855" y="316191"/>
                </a:lnTo>
                <a:close/>
              </a:path>
              <a:path extrusionOk="0" h="524510" w="1792604">
                <a:moveTo>
                  <a:pt x="282917" y="334467"/>
                </a:moveTo>
                <a:lnTo>
                  <a:pt x="282473" y="333044"/>
                </a:lnTo>
                <a:lnTo>
                  <a:pt x="280085" y="330149"/>
                </a:lnTo>
                <a:lnTo>
                  <a:pt x="278777" y="329450"/>
                </a:lnTo>
                <a:lnTo>
                  <a:pt x="275602" y="329145"/>
                </a:lnTo>
                <a:lnTo>
                  <a:pt x="274205" y="329565"/>
                </a:lnTo>
                <a:lnTo>
                  <a:pt x="271729" y="331597"/>
                </a:lnTo>
                <a:lnTo>
                  <a:pt x="271030" y="332905"/>
                </a:lnTo>
                <a:lnTo>
                  <a:pt x="270725" y="336080"/>
                </a:lnTo>
                <a:lnTo>
                  <a:pt x="271170" y="337477"/>
                </a:lnTo>
                <a:lnTo>
                  <a:pt x="273558" y="340372"/>
                </a:lnTo>
                <a:lnTo>
                  <a:pt x="274866" y="341083"/>
                </a:lnTo>
                <a:lnTo>
                  <a:pt x="278041" y="341376"/>
                </a:lnTo>
                <a:lnTo>
                  <a:pt x="279438" y="340956"/>
                </a:lnTo>
                <a:lnTo>
                  <a:pt x="281914" y="338924"/>
                </a:lnTo>
                <a:lnTo>
                  <a:pt x="282587" y="337642"/>
                </a:lnTo>
                <a:lnTo>
                  <a:pt x="282917" y="334467"/>
                </a:lnTo>
                <a:close/>
              </a:path>
              <a:path extrusionOk="0" h="524510" w="1792604">
                <a:moveTo>
                  <a:pt x="297954" y="352755"/>
                </a:moveTo>
                <a:lnTo>
                  <a:pt x="297510" y="351345"/>
                </a:lnTo>
                <a:lnTo>
                  <a:pt x="295135" y="348437"/>
                </a:lnTo>
                <a:lnTo>
                  <a:pt x="293827" y="347738"/>
                </a:lnTo>
                <a:lnTo>
                  <a:pt x="290652" y="347433"/>
                </a:lnTo>
                <a:lnTo>
                  <a:pt x="289242" y="347853"/>
                </a:lnTo>
                <a:lnTo>
                  <a:pt x="286766" y="349885"/>
                </a:lnTo>
                <a:lnTo>
                  <a:pt x="286092" y="351193"/>
                </a:lnTo>
                <a:lnTo>
                  <a:pt x="285762" y="354368"/>
                </a:lnTo>
                <a:lnTo>
                  <a:pt x="286207" y="355765"/>
                </a:lnTo>
                <a:lnTo>
                  <a:pt x="288594" y="358686"/>
                </a:lnTo>
                <a:lnTo>
                  <a:pt x="289902" y="359359"/>
                </a:lnTo>
                <a:lnTo>
                  <a:pt x="293077" y="359689"/>
                </a:lnTo>
                <a:lnTo>
                  <a:pt x="294474" y="359244"/>
                </a:lnTo>
                <a:lnTo>
                  <a:pt x="296951" y="357238"/>
                </a:lnTo>
                <a:lnTo>
                  <a:pt x="297624" y="355930"/>
                </a:lnTo>
                <a:lnTo>
                  <a:pt x="297954" y="352755"/>
                </a:lnTo>
                <a:close/>
              </a:path>
              <a:path extrusionOk="0" h="524510" w="1792604">
                <a:moveTo>
                  <a:pt x="312991" y="371030"/>
                </a:moveTo>
                <a:lnTo>
                  <a:pt x="312547" y="369633"/>
                </a:lnTo>
                <a:lnTo>
                  <a:pt x="310172" y="366712"/>
                </a:lnTo>
                <a:lnTo>
                  <a:pt x="308864" y="366039"/>
                </a:lnTo>
                <a:lnTo>
                  <a:pt x="305689" y="365709"/>
                </a:lnTo>
                <a:lnTo>
                  <a:pt x="304279" y="366153"/>
                </a:lnTo>
                <a:lnTo>
                  <a:pt x="301802" y="368160"/>
                </a:lnTo>
                <a:lnTo>
                  <a:pt x="301129" y="369468"/>
                </a:lnTo>
                <a:lnTo>
                  <a:pt x="300799" y="372643"/>
                </a:lnTo>
                <a:lnTo>
                  <a:pt x="301244" y="374040"/>
                </a:lnTo>
                <a:lnTo>
                  <a:pt x="303631" y="376961"/>
                </a:lnTo>
                <a:lnTo>
                  <a:pt x="304939" y="377659"/>
                </a:lnTo>
                <a:lnTo>
                  <a:pt x="308114" y="377964"/>
                </a:lnTo>
                <a:lnTo>
                  <a:pt x="309511" y="377520"/>
                </a:lnTo>
                <a:lnTo>
                  <a:pt x="311988" y="375513"/>
                </a:lnTo>
                <a:lnTo>
                  <a:pt x="312661" y="374205"/>
                </a:lnTo>
                <a:lnTo>
                  <a:pt x="312991" y="371030"/>
                </a:lnTo>
                <a:close/>
              </a:path>
              <a:path extrusionOk="0" h="524510" w="1792604">
                <a:moveTo>
                  <a:pt x="328028" y="389318"/>
                </a:moveTo>
                <a:lnTo>
                  <a:pt x="327583" y="387908"/>
                </a:lnTo>
                <a:lnTo>
                  <a:pt x="325208" y="385000"/>
                </a:lnTo>
                <a:lnTo>
                  <a:pt x="323900" y="384314"/>
                </a:lnTo>
                <a:lnTo>
                  <a:pt x="320725" y="383984"/>
                </a:lnTo>
                <a:lnTo>
                  <a:pt x="319328" y="384429"/>
                </a:lnTo>
                <a:lnTo>
                  <a:pt x="316852" y="386461"/>
                </a:lnTo>
                <a:lnTo>
                  <a:pt x="316166" y="387743"/>
                </a:lnTo>
                <a:lnTo>
                  <a:pt x="315849" y="390918"/>
                </a:lnTo>
                <a:lnTo>
                  <a:pt x="316280" y="392353"/>
                </a:lnTo>
                <a:lnTo>
                  <a:pt x="318668" y="395249"/>
                </a:lnTo>
                <a:lnTo>
                  <a:pt x="319976" y="395947"/>
                </a:lnTo>
                <a:lnTo>
                  <a:pt x="323151" y="396252"/>
                </a:lnTo>
                <a:lnTo>
                  <a:pt x="324548" y="395833"/>
                </a:lnTo>
                <a:lnTo>
                  <a:pt x="327025" y="393801"/>
                </a:lnTo>
                <a:lnTo>
                  <a:pt x="327723" y="392493"/>
                </a:lnTo>
                <a:lnTo>
                  <a:pt x="328028" y="389318"/>
                </a:lnTo>
                <a:close/>
              </a:path>
              <a:path extrusionOk="0" h="524510" w="1792604">
                <a:moveTo>
                  <a:pt x="343077" y="407619"/>
                </a:moveTo>
                <a:lnTo>
                  <a:pt x="342646" y="406196"/>
                </a:lnTo>
                <a:lnTo>
                  <a:pt x="340245" y="403301"/>
                </a:lnTo>
                <a:lnTo>
                  <a:pt x="338937" y="402602"/>
                </a:lnTo>
                <a:lnTo>
                  <a:pt x="335762" y="402297"/>
                </a:lnTo>
                <a:lnTo>
                  <a:pt x="334365" y="402717"/>
                </a:lnTo>
                <a:lnTo>
                  <a:pt x="331889" y="404749"/>
                </a:lnTo>
                <a:lnTo>
                  <a:pt x="331203" y="406031"/>
                </a:lnTo>
                <a:lnTo>
                  <a:pt x="330911" y="409206"/>
                </a:lnTo>
                <a:lnTo>
                  <a:pt x="331330" y="410629"/>
                </a:lnTo>
                <a:lnTo>
                  <a:pt x="333705" y="413524"/>
                </a:lnTo>
                <a:lnTo>
                  <a:pt x="335013" y="414223"/>
                </a:lnTo>
                <a:lnTo>
                  <a:pt x="338188" y="414528"/>
                </a:lnTo>
                <a:lnTo>
                  <a:pt x="339598" y="414108"/>
                </a:lnTo>
                <a:lnTo>
                  <a:pt x="342061" y="412076"/>
                </a:lnTo>
                <a:lnTo>
                  <a:pt x="342773" y="410794"/>
                </a:lnTo>
                <a:lnTo>
                  <a:pt x="343077" y="407619"/>
                </a:lnTo>
                <a:close/>
              </a:path>
              <a:path extrusionOk="0" h="524510" w="1792604">
                <a:moveTo>
                  <a:pt x="358114" y="425894"/>
                </a:moveTo>
                <a:lnTo>
                  <a:pt x="357695" y="424472"/>
                </a:lnTo>
                <a:lnTo>
                  <a:pt x="356666" y="423265"/>
                </a:lnTo>
                <a:lnTo>
                  <a:pt x="355282" y="421576"/>
                </a:lnTo>
                <a:lnTo>
                  <a:pt x="353974" y="420878"/>
                </a:lnTo>
                <a:lnTo>
                  <a:pt x="350799" y="420573"/>
                </a:lnTo>
                <a:lnTo>
                  <a:pt x="349402" y="420992"/>
                </a:lnTo>
                <a:lnTo>
                  <a:pt x="346951" y="423024"/>
                </a:lnTo>
                <a:lnTo>
                  <a:pt x="346252" y="424332"/>
                </a:lnTo>
                <a:lnTo>
                  <a:pt x="345948" y="427507"/>
                </a:lnTo>
                <a:lnTo>
                  <a:pt x="346367" y="428904"/>
                </a:lnTo>
                <a:lnTo>
                  <a:pt x="348742" y="431825"/>
                </a:lnTo>
                <a:lnTo>
                  <a:pt x="350050" y="432511"/>
                </a:lnTo>
                <a:lnTo>
                  <a:pt x="353225" y="432803"/>
                </a:lnTo>
                <a:lnTo>
                  <a:pt x="354634" y="432384"/>
                </a:lnTo>
                <a:lnTo>
                  <a:pt x="357111" y="430352"/>
                </a:lnTo>
                <a:lnTo>
                  <a:pt x="357809" y="429069"/>
                </a:lnTo>
                <a:lnTo>
                  <a:pt x="358114" y="425894"/>
                </a:lnTo>
                <a:close/>
              </a:path>
              <a:path extrusionOk="0" h="524510" w="1792604">
                <a:moveTo>
                  <a:pt x="373151" y="444182"/>
                </a:moveTo>
                <a:lnTo>
                  <a:pt x="372732" y="442772"/>
                </a:lnTo>
                <a:lnTo>
                  <a:pt x="370319" y="439864"/>
                </a:lnTo>
                <a:lnTo>
                  <a:pt x="369036" y="439153"/>
                </a:lnTo>
                <a:lnTo>
                  <a:pt x="365861" y="438861"/>
                </a:lnTo>
                <a:lnTo>
                  <a:pt x="364439" y="439280"/>
                </a:lnTo>
                <a:lnTo>
                  <a:pt x="361988" y="441312"/>
                </a:lnTo>
                <a:lnTo>
                  <a:pt x="361289" y="442620"/>
                </a:lnTo>
                <a:lnTo>
                  <a:pt x="360984" y="445795"/>
                </a:lnTo>
                <a:lnTo>
                  <a:pt x="361403" y="447192"/>
                </a:lnTo>
                <a:lnTo>
                  <a:pt x="363804" y="450113"/>
                </a:lnTo>
                <a:lnTo>
                  <a:pt x="365099" y="450786"/>
                </a:lnTo>
                <a:lnTo>
                  <a:pt x="368274" y="451116"/>
                </a:lnTo>
                <a:lnTo>
                  <a:pt x="369697" y="450672"/>
                </a:lnTo>
                <a:lnTo>
                  <a:pt x="372148" y="448665"/>
                </a:lnTo>
                <a:lnTo>
                  <a:pt x="372846" y="447357"/>
                </a:lnTo>
                <a:lnTo>
                  <a:pt x="373151" y="444182"/>
                </a:lnTo>
                <a:close/>
              </a:path>
              <a:path extrusionOk="0" h="524510" w="1792604">
                <a:moveTo>
                  <a:pt x="388188" y="462457"/>
                </a:moveTo>
                <a:lnTo>
                  <a:pt x="387769" y="461060"/>
                </a:lnTo>
                <a:lnTo>
                  <a:pt x="385368" y="458139"/>
                </a:lnTo>
                <a:lnTo>
                  <a:pt x="384073" y="457466"/>
                </a:lnTo>
                <a:lnTo>
                  <a:pt x="380898" y="457136"/>
                </a:lnTo>
                <a:lnTo>
                  <a:pt x="379476" y="457581"/>
                </a:lnTo>
                <a:lnTo>
                  <a:pt x="377024" y="459587"/>
                </a:lnTo>
                <a:lnTo>
                  <a:pt x="376326" y="460895"/>
                </a:lnTo>
                <a:lnTo>
                  <a:pt x="376021" y="464070"/>
                </a:lnTo>
                <a:lnTo>
                  <a:pt x="376440" y="465467"/>
                </a:lnTo>
                <a:lnTo>
                  <a:pt x="378853" y="468388"/>
                </a:lnTo>
                <a:lnTo>
                  <a:pt x="380136" y="469087"/>
                </a:lnTo>
                <a:lnTo>
                  <a:pt x="383311" y="469392"/>
                </a:lnTo>
                <a:lnTo>
                  <a:pt x="384733" y="468972"/>
                </a:lnTo>
                <a:lnTo>
                  <a:pt x="385953" y="467944"/>
                </a:lnTo>
                <a:lnTo>
                  <a:pt x="387184" y="466940"/>
                </a:lnTo>
                <a:lnTo>
                  <a:pt x="387883" y="465632"/>
                </a:lnTo>
                <a:lnTo>
                  <a:pt x="388188" y="462457"/>
                </a:lnTo>
                <a:close/>
              </a:path>
              <a:path extrusionOk="0" h="524510" w="1792604">
                <a:moveTo>
                  <a:pt x="403225" y="480745"/>
                </a:moveTo>
                <a:lnTo>
                  <a:pt x="402805" y="479336"/>
                </a:lnTo>
                <a:lnTo>
                  <a:pt x="400405" y="476415"/>
                </a:lnTo>
                <a:lnTo>
                  <a:pt x="399122" y="475742"/>
                </a:lnTo>
                <a:lnTo>
                  <a:pt x="395947" y="475437"/>
                </a:lnTo>
                <a:lnTo>
                  <a:pt x="394512" y="475856"/>
                </a:lnTo>
                <a:lnTo>
                  <a:pt x="392061" y="477888"/>
                </a:lnTo>
                <a:lnTo>
                  <a:pt x="391363" y="479171"/>
                </a:lnTo>
                <a:lnTo>
                  <a:pt x="391058" y="482346"/>
                </a:lnTo>
                <a:lnTo>
                  <a:pt x="391477" y="483781"/>
                </a:lnTo>
                <a:lnTo>
                  <a:pt x="392506" y="484987"/>
                </a:lnTo>
                <a:lnTo>
                  <a:pt x="393890" y="486664"/>
                </a:lnTo>
                <a:lnTo>
                  <a:pt x="395173" y="487375"/>
                </a:lnTo>
                <a:lnTo>
                  <a:pt x="398348" y="487680"/>
                </a:lnTo>
                <a:lnTo>
                  <a:pt x="399770" y="487248"/>
                </a:lnTo>
                <a:lnTo>
                  <a:pt x="400989" y="486232"/>
                </a:lnTo>
                <a:lnTo>
                  <a:pt x="402221" y="485228"/>
                </a:lnTo>
                <a:lnTo>
                  <a:pt x="402920" y="483920"/>
                </a:lnTo>
                <a:lnTo>
                  <a:pt x="403225" y="480745"/>
                </a:lnTo>
                <a:close/>
              </a:path>
              <a:path extrusionOk="0" h="524510" w="1792604">
                <a:moveTo>
                  <a:pt x="418261" y="499046"/>
                </a:moveTo>
                <a:lnTo>
                  <a:pt x="410984" y="493725"/>
                </a:lnTo>
                <a:lnTo>
                  <a:pt x="409549" y="494144"/>
                </a:lnTo>
                <a:lnTo>
                  <a:pt x="407098" y="496176"/>
                </a:lnTo>
                <a:lnTo>
                  <a:pt x="406400" y="497459"/>
                </a:lnTo>
                <a:lnTo>
                  <a:pt x="406095" y="500634"/>
                </a:lnTo>
                <a:lnTo>
                  <a:pt x="406514" y="502056"/>
                </a:lnTo>
                <a:lnTo>
                  <a:pt x="407898" y="503732"/>
                </a:lnTo>
                <a:lnTo>
                  <a:pt x="408927" y="504952"/>
                </a:lnTo>
                <a:lnTo>
                  <a:pt x="410210" y="505650"/>
                </a:lnTo>
                <a:lnTo>
                  <a:pt x="413385" y="505955"/>
                </a:lnTo>
                <a:lnTo>
                  <a:pt x="414807" y="505536"/>
                </a:lnTo>
                <a:lnTo>
                  <a:pt x="416052" y="504532"/>
                </a:lnTo>
                <a:lnTo>
                  <a:pt x="417258" y="503504"/>
                </a:lnTo>
                <a:lnTo>
                  <a:pt x="417957" y="502221"/>
                </a:lnTo>
                <a:lnTo>
                  <a:pt x="418261" y="499046"/>
                </a:lnTo>
                <a:close/>
              </a:path>
              <a:path extrusionOk="0" h="524510" w="1792604">
                <a:moveTo>
                  <a:pt x="433311" y="517321"/>
                </a:moveTo>
                <a:lnTo>
                  <a:pt x="432879" y="515899"/>
                </a:lnTo>
                <a:lnTo>
                  <a:pt x="430504" y="513003"/>
                </a:lnTo>
                <a:lnTo>
                  <a:pt x="429196" y="512305"/>
                </a:lnTo>
                <a:lnTo>
                  <a:pt x="426021" y="512000"/>
                </a:lnTo>
                <a:lnTo>
                  <a:pt x="424611" y="512419"/>
                </a:lnTo>
                <a:lnTo>
                  <a:pt x="422148" y="514451"/>
                </a:lnTo>
                <a:lnTo>
                  <a:pt x="421436" y="515759"/>
                </a:lnTo>
                <a:lnTo>
                  <a:pt x="421144" y="518934"/>
                </a:lnTo>
                <a:lnTo>
                  <a:pt x="421563" y="520331"/>
                </a:lnTo>
                <a:lnTo>
                  <a:pt x="423964" y="523252"/>
                </a:lnTo>
                <a:lnTo>
                  <a:pt x="425272" y="523925"/>
                </a:lnTo>
                <a:lnTo>
                  <a:pt x="428447" y="524256"/>
                </a:lnTo>
                <a:lnTo>
                  <a:pt x="429844" y="523811"/>
                </a:lnTo>
                <a:lnTo>
                  <a:pt x="431088" y="522808"/>
                </a:lnTo>
                <a:lnTo>
                  <a:pt x="432295" y="521779"/>
                </a:lnTo>
                <a:lnTo>
                  <a:pt x="433006" y="520496"/>
                </a:lnTo>
                <a:lnTo>
                  <a:pt x="433311" y="517321"/>
                </a:lnTo>
                <a:close/>
              </a:path>
              <a:path extrusionOk="0" h="524510" w="1792604">
                <a:moveTo>
                  <a:pt x="1324914" y="510603"/>
                </a:moveTo>
                <a:lnTo>
                  <a:pt x="1324800" y="507403"/>
                </a:lnTo>
                <a:lnTo>
                  <a:pt x="1324190" y="506069"/>
                </a:lnTo>
                <a:lnTo>
                  <a:pt x="1321854" y="503897"/>
                </a:lnTo>
                <a:lnTo>
                  <a:pt x="1320457" y="503389"/>
                </a:lnTo>
                <a:lnTo>
                  <a:pt x="1317282" y="503504"/>
                </a:lnTo>
                <a:lnTo>
                  <a:pt x="1315948" y="504113"/>
                </a:lnTo>
                <a:lnTo>
                  <a:pt x="1314856" y="505282"/>
                </a:lnTo>
                <a:lnTo>
                  <a:pt x="1313383" y="506882"/>
                </a:lnTo>
                <a:lnTo>
                  <a:pt x="1312862" y="508266"/>
                </a:lnTo>
                <a:lnTo>
                  <a:pt x="1312989" y="511441"/>
                </a:lnTo>
                <a:lnTo>
                  <a:pt x="1313586" y="512800"/>
                </a:lnTo>
                <a:lnTo>
                  <a:pt x="1315923" y="514946"/>
                </a:lnTo>
                <a:lnTo>
                  <a:pt x="1317332" y="515454"/>
                </a:lnTo>
                <a:lnTo>
                  <a:pt x="1320507" y="515340"/>
                </a:lnTo>
                <a:lnTo>
                  <a:pt x="1321854" y="514731"/>
                </a:lnTo>
                <a:lnTo>
                  <a:pt x="1324406" y="511975"/>
                </a:lnTo>
                <a:lnTo>
                  <a:pt x="1324914" y="510603"/>
                </a:lnTo>
                <a:close/>
              </a:path>
              <a:path extrusionOk="0" h="524510" w="1792604">
                <a:moveTo>
                  <a:pt x="1341031" y="493229"/>
                </a:moveTo>
                <a:lnTo>
                  <a:pt x="1340916" y="490054"/>
                </a:lnTo>
                <a:lnTo>
                  <a:pt x="1340281" y="488696"/>
                </a:lnTo>
                <a:lnTo>
                  <a:pt x="1337945" y="486524"/>
                </a:lnTo>
                <a:lnTo>
                  <a:pt x="1336573" y="486041"/>
                </a:lnTo>
                <a:lnTo>
                  <a:pt x="1333398" y="486156"/>
                </a:lnTo>
                <a:lnTo>
                  <a:pt x="1332039" y="486765"/>
                </a:lnTo>
                <a:lnTo>
                  <a:pt x="1329499" y="489521"/>
                </a:lnTo>
                <a:lnTo>
                  <a:pt x="1328978" y="490893"/>
                </a:lnTo>
                <a:lnTo>
                  <a:pt x="1329093" y="494093"/>
                </a:lnTo>
                <a:lnTo>
                  <a:pt x="1329702" y="495427"/>
                </a:lnTo>
                <a:lnTo>
                  <a:pt x="1332039" y="497598"/>
                </a:lnTo>
                <a:lnTo>
                  <a:pt x="1333411" y="498106"/>
                </a:lnTo>
                <a:lnTo>
                  <a:pt x="1336611" y="497992"/>
                </a:lnTo>
                <a:lnTo>
                  <a:pt x="1337945" y="497382"/>
                </a:lnTo>
                <a:lnTo>
                  <a:pt x="1339049" y="496214"/>
                </a:lnTo>
                <a:lnTo>
                  <a:pt x="1339418" y="495769"/>
                </a:lnTo>
                <a:lnTo>
                  <a:pt x="1340510" y="494614"/>
                </a:lnTo>
                <a:lnTo>
                  <a:pt x="1341031" y="493229"/>
                </a:lnTo>
                <a:close/>
              </a:path>
              <a:path extrusionOk="0" h="524510" w="1792604">
                <a:moveTo>
                  <a:pt x="1357147" y="475881"/>
                </a:moveTo>
                <a:lnTo>
                  <a:pt x="1357007" y="472681"/>
                </a:lnTo>
                <a:lnTo>
                  <a:pt x="1356398" y="471360"/>
                </a:lnTo>
                <a:lnTo>
                  <a:pt x="1354061" y="469188"/>
                </a:lnTo>
                <a:lnTo>
                  <a:pt x="1352677" y="468668"/>
                </a:lnTo>
                <a:lnTo>
                  <a:pt x="1349489" y="468782"/>
                </a:lnTo>
                <a:lnTo>
                  <a:pt x="1348155" y="469417"/>
                </a:lnTo>
                <a:lnTo>
                  <a:pt x="1345577" y="472173"/>
                </a:lnTo>
                <a:lnTo>
                  <a:pt x="1345069" y="473544"/>
                </a:lnTo>
                <a:lnTo>
                  <a:pt x="1345184" y="476719"/>
                </a:lnTo>
                <a:lnTo>
                  <a:pt x="1345819" y="478078"/>
                </a:lnTo>
                <a:lnTo>
                  <a:pt x="1348155" y="480250"/>
                </a:lnTo>
                <a:lnTo>
                  <a:pt x="1349527" y="480758"/>
                </a:lnTo>
                <a:lnTo>
                  <a:pt x="1352727" y="480644"/>
                </a:lnTo>
                <a:lnTo>
                  <a:pt x="1354061" y="480021"/>
                </a:lnTo>
                <a:lnTo>
                  <a:pt x="1356626" y="477266"/>
                </a:lnTo>
                <a:lnTo>
                  <a:pt x="1357147" y="475881"/>
                </a:lnTo>
                <a:close/>
              </a:path>
              <a:path extrusionOk="0" h="524510" w="1792604">
                <a:moveTo>
                  <a:pt x="1373238" y="458508"/>
                </a:moveTo>
                <a:lnTo>
                  <a:pt x="1373111" y="455333"/>
                </a:lnTo>
                <a:lnTo>
                  <a:pt x="1372514" y="454012"/>
                </a:lnTo>
                <a:lnTo>
                  <a:pt x="1370177" y="451840"/>
                </a:lnTo>
                <a:lnTo>
                  <a:pt x="1368793" y="451319"/>
                </a:lnTo>
                <a:lnTo>
                  <a:pt x="1365592" y="451434"/>
                </a:lnTo>
                <a:lnTo>
                  <a:pt x="1364259" y="452043"/>
                </a:lnTo>
                <a:lnTo>
                  <a:pt x="1361694" y="454799"/>
                </a:lnTo>
                <a:lnTo>
                  <a:pt x="1361186" y="456196"/>
                </a:lnTo>
                <a:lnTo>
                  <a:pt x="1361300" y="459371"/>
                </a:lnTo>
                <a:lnTo>
                  <a:pt x="1361909" y="460705"/>
                </a:lnTo>
                <a:lnTo>
                  <a:pt x="1364259" y="462876"/>
                </a:lnTo>
                <a:lnTo>
                  <a:pt x="1365643" y="463397"/>
                </a:lnTo>
                <a:lnTo>
                  <a:pt x="1368818" y="463270"/>
                </a:lnTo>
                <a:lnTo>
                  <a:pt x="1370177" y="462673"/>
                </a:lnTo>
                <a:lnTo>
                  <a:pt x="1372717" y="459917"/>
                </a:lnTo>
                <a:lnTo>
                  <a:pt x="1373238" y="458508"/>
                </a:lnTo>
                <a:close/>
              </a:path>
              <a:path extrusionOk="0" h="524510" w="1792604">
                <a:moveTo>
                  <a:pt x="1389341" y="441172"/>
                </a:moveTo>
                <a:lnTo>
                  <a:pt x="1389227" y="437997"/>
                </a:lnTo>
                <a:lnTo>
                  <a:pt x="1388618" y="436638"/>
                </a:lnTo>
                <a:lnTo>
                  <a:pt x="1387436" y="435559"/>
                </a:lnTo>
                <a:lnTo>
                  <a:pt x="1386268" y="434467"/>
                </a:lnTo>
                <a:lnTo>
                  <a:pt x="1384884" y="433959"/>
                </a:lnTo>
                <a:lnTo>
                  <a:pt x="1381709" y="434098"/>
                </a:lnTo>
                <a:lnTo>
                  <a:pt x="1380350" y="434695"/>
                </a:lnTo>
                <a:lnTo>
                  <a:pt x="1377810" y="437451"/>
                </a:lnTo>
                <a:lnTo>
                  <a:pt x="1377289" y="438835"/>
                </a:lnTo>
                <a:lnTo>
                  <a:pt x="1377416" y="442036"/>
                </a:lnTo>
                <a:lnTo>
                  <a:pt x="1378026" y="443357"/>
                </a:lnTo>
                <a:lnTo>
                  <a:pt x="1380350" y="445528"/>
                </a:lnTo>
                <a:lnTo>
                  <a:pt x="1381734" y="446049"/>
                </a:lnTo>
                <a:lnTo>
                  <a:pt x="1384935" y="445935"/>
                </a:lnTo>
                <a:lnTo>
                  <a:pt x="1386268" y="445300"/>
                </a:lnTo>
                <a:lnTo>
                  <a:pt x="1388833" y="442544"/>
                </a:lnTo>
                <a:lnTo>
                  <a:pt x="1389341" y="441172"/>
                </a:lnTo>
                <a:close/>
              </a:path>
              <a:path extrusionOk="0" h="524510" w="1792604">
                <a:moveTo>
                  <a:pt x="1405458" y="423824"/>
                </a:moveTo>
                <a:lnTo>
                  <a:pt x="1405343" y="420624"/>
                </a:lnTo>
                <a:lnTo>
                  <a:pt x="1404708" y="419290"/>
                </a:lnTo>
                <a:lnTo>
                  <a:pt x="1402372" y="417118"/>
                </a:lnTo>
                <a:lnTo>
                  <a:pt x="1401000" y="416610"/>
                </a:lnTo>
                <a:lnTo>
                  <a:pt x="1397800" y="416725"/>
                </a:lnTo>
                <a:lnTo>
                  <a:pt x="1396466" y="417334"/>
                </a:lnTo>
                <a:lnTo>
                  <a:pt x="1395399" y="418515"/>
                </a:lnTo>
                <a:lnTo>
                  <a:pt x="1393901" y="420103"/>
                </a:lnTo>
                <a:lnTo>
                  <a:pt x="1393380" y="421487"/>
                </a:lnTo>
                <a:lnTo>
                  <a:pt x="1393520" y="424662"/>
                </a:lnTo>
                <a:lnTo>
                  <a:pt x="1394129" y="426008"/>
                </a:lnTo>
                <a:lnTo>
                  <a:pt x="1396466" y="428180"/>
                </a:lnTo>
                <a:lnTo>
                  <a:pt x="1397850" y="428701"/>
                </a:lnTo>
                <a:lnTo>
                  <a:pt x="1401051" y="428561"/>
                </a:lnTo>
                <a:lnTo>
                  <a:pt x="1402372" y="427951"/>
                </a:lnTo>
                <a:lnTo>
                  <a:pt x="1404950" y="425196"/>
                </a:lnTo>
                <a:lnTo>
                  <a:pt x="1405458" y="423824"/>
                </a:lnTo>
                <a:close/>
              </a:path>
              <a:path extrusionOk="0" h="524510" w="1792604">
                <a:moveTo>
                  <a:pt x="1421549" y="406450"/>
                </a:moveTo>
                <a:lnTo>
                  <a:pt x="1421434" y="403275"/>
                </a:lnTo>
                <a:lnTo>
                  <a:pt x="1420825" y="401916"/>
                </a:lnTo>
                <a:lnTo>
                  <a:pt x="1418488" y="399770"/>
                </a:lnTo>
                <a:lnTo>
                  <a:pt x="1417116" y="399262"/>
                </a:lnTo>
                <a:lnTo>
                  <a:pt x="1413916" y="399376"/>
                </a:lnTo>
                <a:lnTo>
                  <a:pt x="1412582" y="399986"/>
                </a:lnTo>
                <a:lnTo>
                  <a:pt x="1410017" y="402742"/>
                </a:lnTo>
                <a:lnTo>
                  <a:pt x="1409496" y="404139"/>
                </a:lnTo>
                <a:lnTo>
                  <a:pt x="1409611" y="407314"/>
                </a:lnTo>
                <a:lnTo>
                  <a:pt x="1410246" y="408647"/>
                </a:lnTo>
                <a:lnTo>
                  <a:pt x="1412582" y="410819"/>
                </a:lnTo>
                <a:lnTo>
                  <a:pt x="1413954" y="411327"/>
                </a:lnTo>
                <a:lnTo>
                  <a:pt x="1417129" y="411213"/>
                </a:lnTo>
                <a:lnTo>
                  <a:pt x="1418488" y="410603"/>
                </a:lnTo>
                <a:lnTo>
                  <a:pt x="1421053" y="407822"/>
                </a:lnTo>
                <a:lnTo>
                  <a:pt x="1421549" y="406450"/>
                </a:lnTo>
                <a:close/>
              </a:path>
              <a:path extrusionOk="0" h="524510" w="1792604">
                <a:moveTo>
                  <a:pt x="1437665" y="389102"/>
                </a:moveTo>
                <a:lnTo>
                  <a:pt x="1437538" y="385902"/>
                </a:lnTo>
                <a:lnTo>
                  <a:pt x="1436941" y="384568"/>
                </a:lnTo>
                <a:lnTo>
                  <a:pt x="1434604" y="382397"/>
                </a:lnTo>
                <a:lnTo>
                  <a:pt x="1433195" y="381889"/>
                </a:lnTo>
                <a:lnTo>
                  <a:pt x="1430020" y="382003"/>
                </a:lnTo>
                <a:lnTo>
                  <a:pt x="1428673" y="382638"/>
                </a:lnTo>
                <a:lnTo>
                  <a:pt x="1426121" y="385394"/>
                </a:lnTo>
                <a:lnTo>
                  <a:pt x="1425613" y="386765"/>
                </a:lnTo>
                <a:lnTo>
                  <a:pt x="1425727" y="389966"/>
                </a:lnTo>
                <a:lnTo>
                  <a:pt x="1426337" y="391299"/>
                </a:lnTo>
                <a:lnTo>
                  <a:pt x="1428673" y="393471"/>
                </a:lnTo>
                <a:lnTo>
                  <a:pt x="1430070" y="393979"/>
                </a:lnTo>
                <a:lnTo>
                  <a:pt x="1433245" y="393865"/>
                </a:lnTo>
                <a:lnTo>
                  <a:pt x="1434579" y="393230"/>
                </a:lnTo>
                <a:lnTo>
                  <a:pt x="1437144" y="390486"/>
                </a:lnTo>
                <a:lnTo>
                  <a:pt x="1437665" y="389102"/>
                </a:lnTo>
                <a:close/>
              </a:path>
              <a:path extrusionOk="0" h="524510" w="1792604">
                <a:moveTo>
                  <a:pt x="1453769" y="371754"/>
                </a:moveTo>
                <a:lnTo>
                  <a:pt x="1453654" y="368554"/>
                </a:lnTo>
                <a:lnTo>
                  <a:pt x="1453032" y="367233"/>
                </a:lnTo>
                <a:lnTo>
                  <a:pt x="1450695" y="365061"/>
                </a:lnTo>
                <a:lnTo>
                  <a:pt x="1449311" y="364540"/>
                </a:lnTo>
                <a:lnTo>
                  <a:pt x="1446136" y="364655"/>
                </a:lnTo>
                <a:lnTo>
                  <a:pt x="1444790" y="365264"/>
                </a:lnTo>
                <a:lnTo>
                  <a:pt x="1442212" y="368046"/>
                </a:lnTo>
                <a:lnTo>
                  <a:pt x="1441729" y="369417"/>
                </a:lnTo>
                <a:lnTo>
                  <a:pt x="1441843" y="372592"/>
                </a:lnTo>
                <a:lnTo>
                  <a:pt x="1442453" y="373951"/>
                </a:lnTo>
                <a:lnTo>
                  <a:pt x="1444790" y="376097"/>
                </a:lnTo>
                <a:lnTo>
                  <a:pt x="1446161" y="376618"/>
                </a:lnTo>
                <a:lnTo>
                  <a:pt x="1449362" y="376491"/>
                </a:lnTo>
                <a:lnTo>
                  <a:pt x="1450695" y="375894"/>
                </a:lnTo>
                <a:lnTo>
                  <a:pt x="1453261" y="373138"/>
                </a:lnTo>
                <a:lnTo>
                  <a:pt x="1453769" y="371754"/>
                </a:lnTo>
                <a:close/>
              </a:path>
              <a:path extrusionOk="0" h="524510" w="1792604">
                <a:moveTo>
                  <a:pt x="1469885" y="354380"/>
                </a:moveTo>
                <a:lnTo>
                  <a:pt x="1469745" y="351205"/>
                </a:lnTo>
                <a:lnTo>
                  <a:pt x="1469136" y="349859"/>
                </a:lnTo>
                <a:lnTo>
                  <a:pt x="1466799" y="347687"/>
                </a:lnTo>
                <a:lnTo>
                  <a:pt x="1465427" y="347192"/>
                </a:lnTo>
                <a:lnTo>
                  <a:pt x="1462227" y="347306"/>
                </a:lnTo>
                <a:lnTo>
                  <a:pt x="1460893" y="347916"/>
                </a:lnTo>
                <a:lnTo>
                  <a:pt x="1458328" y="350672"/>
                </a:lnTo>
                <a:lnTo>
                  <a:pt x="1457820" y="352056"/>
                </a:lnTo>
                <a:lnTo>
                  <a:pt x="1457934" y="355244"/>
                </a:lnTo>
                <a:lnTo>
                  <a:pt x="1458556" y="356577"/>
                </a:lnTo>
                <a:lnTo>
                  <a:pt x="1460893" y="358749"/>
                </a:lnTo>
                <a:lnTo>
                  <a:pt x="1462278" y="359270"/>
                </a:lnTo>
                <a:lnTo>
                  <a:pt x="1465478" y="359143"/>
                </a:lnTo>
                <a:lnTo>
                  <a:pt x="1466799" y="358546"/>
                </a:lnTo>
                <a:lnTo>
                  <a:pt x="1468272" y="356933"/>
                </a:lnTo>
                <a:lnTo>
                  <a:pt x="1469377" y="355765"/>
                </a:lnTo>
                <a:lnTo>
                  <a:pt x="1469885" y="354380"/>
                </a:lnTo>
                <a:close/>
              </a:path>
              <a:path extrusionOk="0" h="524510" w="1792604">
                <a:moveTo>
                  <a:pt x="1485976" y="337045"/>
                </a:moveTo>
                <a:lnTo>
                  <a:pt x="1485861" y="333844"/>
                </a:lnTo>
                <a:lnTo>
                  <a:pt x="1485252" y="332511"/>
                </a:lnTo>
                <a:lnTo>
                  <a:pt x="1482915" y="330339"/>
                </a:lnTo>
                <a:lnTo>
                  <a:pt x="1481543" y="329831"/>
                </a:lnTo>
                <a:lnTo>
                  <a:pt x="1478343" y="329946"/>
                </a:lnTo>
                <a:lnTo>
                  <a:pt x="1477010" y="330568"/>
                </a:lnTo>
                <a:lnTo>
                  <a:pt x="1474444" y="333324"/>
                </a:lnTo>
                <a:lnTo>
                  <a:pt x="1473923" y="334708"/>
                </a:lnTo>
                <a:lnTo>
                  <a:pt x="1474038" y="337908"/>
                </a:lnTo>
                <a:lnTo>
                  <a:pt x="1474647" y="339229"/>
                </a:lnTo>
                <a:lnTo>
                  <a:pt x="1477010" y="341401"/>
                </a:lnTo>
                <a:lnTo>
                  <a:pt x="1478381" y="341922"/>
                </a:lnTo>
                <a:lnTo>
                  <a:pt x="1481569" y="341807"/>
                </a:lnTo>
                <a:lnTo>
                  <a:pt x="1482915" y="341172"/>
                </a:lnTo>
                <a:lnTo>
                  <a:pt x="1485468" y="338416"/>
                </a:lnTo>
                <a:lnTo>
                  <a:pt x="1485976" y="337045"/>
                </a:lnTo>
                <a:close/>
              </a:path>
              <a:path extrusionOk="0" h="524510" w="1792604">
                <a:moveTo>
                  <a:pt x="1502092" y="319671"/>
                </a:moveTo>
                <a:lnTo>
                  <a:pt x="1501978" y="316496"/>
                </a:lnTo>
                <a:lnTo>
                  <a:pt x="1501368" y="315163"/>
                </a:lnTo>
                <a:lnTo>
                  <a:pt x="1499006" y="312991"/>
                </a:lnTo>
                <a:lnTo>
                  <a:pt x="1497634" y="312483"/>
                </a:lnTo>
                <a:lnTo>
                  <a:pt x="1494459" y="312597"/>
                </a:lnTo>
                <a:lnTo>
                  <a:pt x="1493100" y="313207"/>
                </a:lnTo>
                <a:lnTo>
                  <a:pt x="1490548" y="315963"/>
                </a:lnTo>
                <a:lnTo>
                  <a:pt x="1490040" y="317360"/>
                </a:lnTo>
                <a:lnTo>
                  <a:pt x="1490154" y="320535"/>
                </a:lnTo>
                <a:lnTo>
                  <a:pt x="1490764" y="321868"/>
                </a:lnTo>
                <a:lnTo>
                  <a:pt x="1493100" y="324040"/>
                </a:lnTo>
                <a:lnTo>
                  <a:pt x="1494472" y="324548"/>
                </a:lnTo>
                <a:lnTo>
                  <a:pt x="1497672" y="324434"/>
                </a:lnTo>
                <a:lnTo>
                  <a:pt x="1499006" y="323824"/>
                </a:lnTo>
                <a:lnTo>
                  <a:pt x="1501571" y="321068"/>
                </a:lnTo>
                <a:lnTo>
                  <a:pt x="1502092" y="319671"/>
                </a:lnTo>
                <a:close/>
              </a:path>
              <a:path extrusionOk="0" h="524510" w="1792604">
                <a:moveTo>
                  <a:pt x="1518208" y="302323"/>
                </a:moveTo>
                <a:lnTo>
                  <a:pt x="1518081" y="299148"/>
                </a:lnTo>
                <a:lnTo>
                  <a:pt x="1517459" y="297789"/>
                </a:lnTo>
                <a:lnTo>
                  <a:pt x="1515122" y="295617"/>
                </a:lnTo>
                <a:lnTo>
                  <a:pt x="1513738" y="295109"/>
                </a:lnTo>
                <a:lnTo>
                  <a:pt x="1510538" y="295249"/>
                </a:lnTo>
                <a:lnTo>
                  <a:pt x="1509217" y="295859"/>
                </a:lnTo>
                <a:lnTo>
                  <a:pt x="1506639" y="298615"/>
                </a:lnTo>
                <a:lnTo>
                  <a:pt x="1506131" y="299986"/>
                </a:lnTo>
                <a:lnTo>
                  <a:pt x="1506270" y="303187"/>
                </a:lnTo>
                <a:lnTo>
                  <a:pt x="1506880" y="304520"/>
                </a:lnTo>
                <a:lnTo>
                  <a:pt x="1509217" y="306692"/>
                </a:lnTo>
                <a:lnTo>
                  <a:pt x="1510588" y="307200"/>
                </a:lnTo>
                <a:lnTo>
                  <a:pt x="1513789" y="307086"/>
                </a:lnTo>
                <a:lnTo>
                  <a:pt x="1515122" y="306451"/>
                </a:lnTo>
                <a:lnTo>
                  <a:pt x="1517688" y="303695"/>
                </a:lnTo>
                <a:lnTo>
                  <a:pt x="1518208" y="302323"/>
                </a:lnTo>
                <a:close/>
              </a:path>
              <a:path extrusionOk="0" h="524510" w="1792604">
                <a:moveTo>
                  <a:pt x="1534287" y="284975"/>
                </a:moveTo>
                <a:lnTo>
                  <a:pt x="1534172" y="281774"/>
                </a:lnTo>
                <a:lnTo>
                  <a:pt x="1533563" y="280441"/>
                </a:lnTo>
                <a:lnTo>
                  <a:pt x="1531239" y="278269"/>
                </a:lnTo>
                <a:lnTo>
                  <a:pt x="1529854" y="277761"/>
                </a:lnTo>
                <a:lnTo>
                  <a:pt x="1526654" y="277876"/>
                </a:lnTo>
                <a:lnTo>
                  <a:pt x="1525320" y="278485"/>
                </a:lnTo>
                <a:lnTo>
                  <a:pt x="1522755" y="281266"/>
                </a:lnTo>
                <a:lnTo>
                  <a:pt x="1522247" y="282638"/>
                </a:lnTo>
                <a:lnTo>
                  <a:pt x="1522361" y="285813"/>
                </a:lnTo>
                <a:lnTo>
                  <a:pt x="1522996" y="287172"/>
                </a:lnTo>
                <a:lnTo>
                  <a:pt x="1525320" y="289344"/>
                </a:lnTo>
                <a:lnTo>
                  <a:pt x="1526705" y="289852"/>
                </a:lnTo>
                <a:lnTo>
                  <a:pt x="1529880" y="289712"/>
                </a:lnTo>
                <a:lnTo>
                  <a:pt x="1531239" y="289102"/>
                </a:lnTo>
                <a:lnTo>
                  <a:pt x="1533779" y="286359"/>
                </a:lnTo>
                <a:lnTo>
                  <a:pt x="1534287" y="284975"/>
                </a:lnTo>
                <a:close/>
              </a:path>
              <a:path extrusionOk="0" h="524510" w="1792604">
                <a:moveTo>
                  <a:pt x="1550403" y="267601"/>
                </a:moveTo>
                <a:lnTo>
                  <a:pt x="1550289" y="264426"/>
                </a:lnTo>
                <a:lnTo>
                  <a:pt x="1549679" y="263080"/>
                </a:lnTo>
                <a:lnTo>
                  <a:pt x="1547342" y="260934"/>
                </a:lnTo>
                <a:lnTo>
                  <a:pt x="1545945" y="260413"/>
                </a:lnTo>
                <a:lnTo>
                  <a:pt x="1542770" y="260527"/>
                </a:lnTo>
                <a:lnTo>
                  <a:pt x="1541411" y="261137"/>
                </a:lnTo>
                <a:lnTo>
                  <a:pt x="1538871" y="263893"/>
                </a:lnTo>
                <a:lnTo>
                  <a:pt x="1538351" y="265290"/>
                </a:lnTo>
                <a:lnTo>
                  <a:pt x="1538478" y="268465"/>
                </a:lnTo>
                <a:lnTo>
                  <a:pt x="1539074" y="269798"/>
                </a:lnTo>
                <a:lnTo>
                  <a:pt x="1541411" y="271970"/>
                </a:lnTo>
                <a:lnTo>
                  <a:pt x="1542821" y="272491"/>
                </a:lnTo>
                <a:lnTo>
                  <a:pt x="1545996" y="272364"/>
                </a:lnTo>
                <a:lnTo>
                  <a:pt x="1547329" y="271767"/>
                </a:lnTo>
                <a:lnTo>
                  <a:pt x="1548815" y="270179"/>
                </a:lnTo>
                <a:lnTo>
                  <a:pt x="1549895" y="268986"/>
                </a:lnTo>
                <a:lnTo>
                  <a:pt x="1550403" y="267601"/>
                </a:lnTo>
                <a:close/>
              </a:path>
              <a:path extrusionOk="0" h="524510" w="1792604">
                <a:moveTo>
                  <a:pt x="1566519" y="250253"/>
                </a:moveTo>
                <a:lnTo>
                  <a:pt x="1566405" y="247065"/>
                </a:lnTo>
                <a:lnTo>
                  <a:pt x="1565770" y="245732"/>
                </a:lnTo>
                <a:lnTo>
                  <a:pt x="1563433" y="243560"/>
                </a:lnTo>
                <a:lnTo>
                  <a:pt x="1562061" y="243039"/>
                </a:lnTo>
                <a:lnTo>
                  <a:pt x="1558886" y="243166"/>
                </a:lnTo>
                <a:lnTo>
                  <a:pt x="1557528" y="243789"/>
                </a:lnTo>
                <a:lnTo>
                  <a:pt x="1554962" y="246545"/>
                </a:lnTo>
                <a:lnTo>
                  <a:pt x="1554467" y="247929"/>
                </a:lnTo>
                <a:lnTo>
                  <a:pt x="1554581" y="251117"/>
                </a:lnTo>
                <a:lnTo>
                  <a:pt x="1555191" y="252450"/>
                </a:lnTo>
                <a:lnTo>
                  <a:pt x="1557528" y="254622"/>
                </a:lnTo>
                <a:lnTo>
                  <a:pt x="1558912" y="255143"/>
                </a:lnTo>
                <a:lnTo>
                  <a:pt x="1562100" y="255016"/>
                </a:lnTo>
                <a:lnTo>
                  <a:pt x="1563433" y="254393"/>
                </a:lnTo>
                <a:lnTo>
                  <a:pt x="1566011" y="251637"/>
                </a:lnTo>
                <a:lnTo>
                  <a:pt x="1566519" y="250253"/>
                </a:lnTo>
                <a:close/>
              </a:path>
              <a:path extrusionOk="0" h="524510" w="1792604">
                <a:moveTo>
                  <a:pt x="1582635" y="232918"/>
                </a:moveTo>
                <a:lnTo>
                  <a:pt x="1582496" y="229717"/>
                </a:lnTo>
                <a:lnTo>
                  <a:pt x="1581886" y="228384"/>
                </a:lnTo>
                <a:lnTo>
                  <a:pt x="1579549" y="226212"/>
                </a:lnTo>
                <a:lnTo>
                  <a:pt x="1578178" y="225691"/>
                </a:lnTo>
                <a:lnTo>
                  <a:pt x="1574977" y="225818"/>
                </a:lnTo>
                <a:lnTo>
                  <a:pt x="1573644" y="226415"/>
                </a:lnTo>
                <a:lnTo>
                  <a:pt x="1572539" y="227584"/>
                </a:lnTo>
                <a:lnTo>
                  <a:pt x="1572171" y="228028"/>
                </a:lnTo>
                <a:lnTo>
                  <a:pt x="1571078" y="229196"/>
                </a:lnTo>
                <a:lnTo>
                  <a:pt x="1570558" y="230581"/>
                </a:lnTo>
                <a:lnTo>
                  <a:pt x="1570672" y="233756"/>
                </a:lnTo>
                <a:lnTo>
                  <a:pt x="1571307" y="235102"/>
                </a:lnTo>
                <a:lnTo>
                  <a:pt x="1573644" y="237248"/>
                </a:lnTo>
                <a:lnTo>
                  <a:pt x="1575015" y="237769"/>
                </a:lnTo>
                <a:lnTo>
                  <a:pt x="1578216" y="237655"/>
                </a:lnTo>
                <a:lnTo>
                  <a:pt x="1579549" y="237045"/>
                </a:lnTo>
                <a:lnTo>
                  <a:pt x="1582115" y="234289"/>
                </a:lnTo>
                <a:lnTo>
                  <a:pt x="1582635" y="232918"/>
                </a:lnTo>
                <a:close/>
              </a:path>
              <a:path extrusionOk="0" h="524510" w="1792604">
                <a:moveTo>
                  <a:pt x="1598726" y="215544"/>
                </a:moveTo>
                <a:lnTo>
                  <a:pt x="1598599" y="212369"/>
                </a:lnTo>
                <a:lnTo>
                  <a:pt x="1598002" y="211010"/>
                </a:lnTo>
                <a:lnTo>
                  <a:pt x="1595666" y="208838"/>
                </a:lnTo>
                <a:lnTo>
                  <a:pt x="1594256" y="208356"/>
                </a:lnTo>
                <a:lnTo>
                  <a:pt x="1591081" y="208470"/>
                </a:lnTo>
                <a:lnTo>
                  <a:pt x="1589760" y="209080"/>
                </a:lnTo>
                <a:lnTo>
                  <a:pt x="1587182" y="211836"/>
                </a:lnTo>
                <a:lnTo>
                  <a:pt x="1586674" y="213207"/>
                </a:lnTo>
                <a:lnTo>
                  <a:pt x="1586788" y="216408"/>
                </a:lnTo>
                <a:lnTo>
                  <a:pt x="1587398" y="217741"/>
                </a:lnTo>
                <a:lnTo>
                  <a:pt x="1588566" y="218833"/>
                </a:lnTo>
                <a:lnTo>
                  <a:pt x="1589760" y="219913"/>
                </a:lnTo>
                <a:lnTo>
                  <a:pt x="1591132" y="220421"/>
                </a:lnTo>
                <a:lnTo>
                  <a:pt x="1594307" y="220306"/>
                </a:lnTo>
                <a:lnTo>
                  <a:pt x="1595666" y="219697"/>
                </a:lnTo>
                <a:lnTo>
                  <a:pt x="1598206" y="216916"/>
                </a:lnTo>
                <a:lnTo>
                  <a:pt x="1598726" y="215544"/>
                </a:lnTo>
                <a:close/>
              </a:path>
              <a:path extrusionOk="0" h="524510" w="1792604">
                <a:moveTo>
                  <a:pt x="1614830" y="198196"/>
                </a:moveTo>
                <a:lnTo>
                  <a:pt x="1614716" y="194995"/>
                </a:lnTo>
                <a:lnTo>
                  <a:pt x="1614106" y="193662"/>
                </a:lnTo>
                <a:lnTo>
                  <a:pt x="1612925" y="192595"/>
                </a:lnTo>
                <a:lnTo>
                  <a:pt x="1611757" y="191490"/>
                </a:lnTo>
                <a:lnTo>
                  <a:pt x="1610372" y="190982"/>
                </a:lnTo>
                <a:lnTo>
                  <a:pt x="1607197" y="191096"/>
                </a:lnTo>
                <a:lnTo>
                  <a:pt x="1605838" y="191731"/>
                </a:lnTo>
                <a:lnTo>
                  <a:pt x="1603298" y="194487"/>
                </a:lnTo>
                <a:lnTo>
                  <a:pt x="1602790" y="195859"/>
                </a:lnTo>
                <a:lnTo>
                  <a:pt x="1602905" y="199059"/>
                </a:lnTo>
                <a:lnTo>
                  <a:pt x="1603514" y="200393"/>
                </a:lnTo>
                <a:lnTo>
                  <a:pt x="1605838" y="202565"/>
                </a:lnTo>
                <a:lnTo>
                  <a:pt x="1607223" y="203073"/>
                </a:lnTo>
                <a:lnTo>
                  <a:pt x="1610423" y="202958"/>
                </a:lnTo>
                <a:lnTo>
                  <a:pt x="1611757" y="202323"/>
                </a:lnTo>
                <a:lnTo>
                  <a:pt x="1614322" y="199567"/>
                </a:lnTo>
                <a:lnTo>
                  <a:pt x="1614830" y="198196"/>
                </a:lnTo>
                <a:close/>
              </a:path>
              <a:path extrusionOk="0" h="524510" w="1792604">
                <a:moveTo>
                  <a:pt x="1630946" y="180822"/>
                </a:moveTo>
                <a:lnTo>
                  <a:pt x="1630832" y="177647"/>
                </a:lnTo>
                <a:lnTo>
                  <a:pt x="1630197" y="176314"/>
                </a:lnTo>
                <a:lnTo>
                  <a:pt x="1627860" y="174142"/>
                </a:lnTo>
                <a:lnTo>
                  <a:pt x="1626489" y="173634"/>
                </a:lnTo>
                <a:lnTo>
                  <a:pt x="1623288" y="173748"/>
                </a:lnTo>
                <a:lnTo>
                  <a:pt x="1621955" y="174358"/>
                </a:lnTo>
                <a:lnTo>
                  <a:pt x="1619389" y="177139"/>
                </a:lnTo>
                <a:lnTo>
                  <a:pt x="1618869" y="178511"/>
                </a:lnTo>
                <a:lnTo>
                  <a:pt x="1618996" y="181686"/>
                </a:lnTo>
                <a:lnTo>
                  <a:pt x="1619618" y="183019"/>
                </a:lnTo>
                <a:lnTo>
                  <a:pt x="1621955" y="185191"/>
                </a:lnTo>
                <a:lnTo>
                  <a:pt x="1623339" y="185699"/>
                </a:lnTo>
                <a:lnTo>
                  <a:pt x="1626539" y="185585"/>
                </a:lnTo>
                <a:lnTo>
                  <a:pt x="1627860" y="184975"/>
                </a:lnTo>
                <a:lnTo>
                  <a:pt x="1630438" y="182219"/>
                </a:lnTo>
                <a:lnTo>
                  <a:pt x="1630946" y="180822"/>
                </a:lnTo>
                <a:close/>
              </a:path>
              <a:path extrusionOk="0" h="524510" w="1792604">
                <a:moveTo>
                  <a:pt x="1647037" y="163474"/>
                </a:moveTo>
                <a:lnTo>
                  <a:pt x="1646923" y="160299"/>
                </a:lnTo>
                <a:lnTo>
                  <a:pt x="1646313" y="158953"/>
                </a:lnTo>
                <a:lnTo>
                  <a:pt x="1643976" y="156781"/>
                </a:lnTo>
                <a:lnTo>
                  <a:pt x="1642605" y="156260"/>
                </a:lnTo>
                <a:lnTo>
                  <a:pt x="1639404" y="156400"/>
                </a:lnTo>
                <a:lnTo>
                  <a:pt x="1638071" y="157010"/>
                </a:lnTo>
                <a:lnTo>
                  <a:pt x="1635506" y="159766"/>
                </a:lnTo>
                <a:lnTo>
                  <a:pt x="1634985" y="161137"/>
                </a:lnTo>
                <a:lnTo>
                  <a:pt x="1635099" y="164338"/>
                </a:lnTo>
                <a:lnTo>
                  <a:pt x="1635734" y="165671"/>
                </a:lnTo>
                <a:lnTo>
                  <a:pt x="1638071" y="167843"/>
                </a:lnTo>
                <a:lnTo>
                  <a:pt x="1639443" y="168363"/>
                </a:lnTo>
                <a:lnTo>
                  <a:pt x="1642618" y="168236"/>
                </a:lnTo>
                <a:lnTo>
                  <a:pt x="1643976" y="167614"/>
                </a:lnTo>
                <a:lnTo>
                  <a:pt x="1646529" y="164858"/>
                </a:lnTo>
                <a:lnTo>
                  <a:pt x="1647037" y="163474"/>
                </a:lnTo>
                <a:close/>
              </a:path>
              <a:path extrusionOk="0" h="524510" w="1792604">
                <a:moveTo>
                  <a:pt x="1663153" y="146126"/>
                </a:moveTo>
                <a:lnTo>
                  <a:pt x="1663039" y="142938"/>
                </a:lnTo>
                <a:lnTo>
                  <a:pt x="1662430" y="141605"/>
                </a:lnTo>
                <a:lnTo>
                  <a:pt x="1660093" y="139433"/>
                </a:lnTo>
                <a:lnTo>
                  <a:pt x="1658696" y="138912"/>
                </a:lnTo>
                <a:lnTo>
                  <a:pt x="1655508" y="139039"/>
                </a:lnTo>
                <a:lnTo>
                  <a:pt x="1654162" y="139661"/>
                </a:lnTo>
                <a:lnTo>
                  <a:pt x="1651609" y="142417"/>
                </a:lnTo>
                <a:lnTo>
                  <a:pt x="1651101" y="143802"/>
                </a:lnTo>
                <a:lnTo>
                  <a:pt x="1651215" y="146977"/>
                </a:lnTo>
                <a:lnTo>
                  <a:pt x="1651825" y="148323"/>
                </a:lnTo>
                <a:lnTo>
                  <a:pt x="1654162" y="150495"/>
                </a:lnTo>
                <a:lnTo>
                  <a:pt x="1655559" y="151015"/>
                </a:lnTo>
                <a:lnTo>
                  <a:pt x="1658734" y="150876"/>
                </a:lnTo>
                <a:lnTo>
                  <a:pt x="1660067" y="150266"/>
                </a:lnTo>
                <a:lnTo>
                  <a:pt x="1662633" y="147510"/>
                </a:lnTo>
                <a:lnTo>
                  <a:pt x="1663153" y="146126"/>
                </a:lnTo>
                <a:close/>
              </a:path>
              <a:path extrusionOk="0" h="524510" w="1792604">
                <a:moveTo>
                  <a:pt x="1679257" y="128765"/>
                </a:moveTo>
                <a:lnTo>
                  <a:pt x="1679143" y="125590"/>
                </a:lnTo>
                <a:lnTo>
                  <a:pt x="1678520" y="124256"/>
                </a:lnTo>
                <a:lnTo>
                  <a:pt x="1676184" y="122085"/>
                </a:lnTo>
                <a:lnTo>
                  <a:pt x="1674799" y="121564"/>
                </a:lnTo>
                <a:lnTo>
                  <a:pt x="1671624" y="121691"/>
                </a:lnTo>
                <a:lnTo>
                  <a:pt x="1670278" y="122288"/>
                </a:lnTo>
                <a:lnTo>
                  <a:pt x="1667700" y="125044"/>
                </a:lnTo>
                <a:lnTo>
                  <a:pt x="1667192" y="126453"/>
                </a:lnTo>
                <a:lnTo>
                  <a:pt x="1667332" y="129628"/>
                </a:lnTo>
                <a:lnTo>
                  <a:pt x="1667941" y="130949"/>
                </a:lnTo>
                <a:lnTo>
                  <a:pt x="1670278" y="133121"/>
                </a:lnTo>
                <a:lnTo>
                  <a:pt x="1671650" y="133642"/>
                </a:lnTo>
                <a:lnTo>
                  <a:pt x="1674850" y="133527"/>
                </a:lnTo>
                <a:lnTo>
                  <a:pt x="1676184" y="132918"/>
                </a:lnTo>
                <a:lnTo>
                  <a:pt x="1678749" y="130136"/>
                </a:lnTo>
                <a:lnTo>
                  <a:pt x="1679257" y="128765"/>
                </a:lnTo>
                <a:close/>
              </a:path>
              <a:path extrusionOk="0" h="524510" w="1792604">
                <a:moveTo>
                  <a:pt x="1695373" y="111417"/>
                </a:moveTo>
                <a:lnTo>
                  <a:pt x="1695234" y="108216"/>
                </a:lnTo>
                <a:lnTo>
                  <a:pt x="1694624" y="106883"/>
                </a:lnTo>
                <a:lnTo>
                  <a:pt x="1692300" y="104711"/>
                </a:lnTo>
                <a:lnTo>
                  <a:pt x="1690916" y="104203"/>
                </a:lnTo>
                <a:lnTo>
                  <a:pt x="1687715" y="104317"/>
                </a:lnTo>
                <a:lnTo>
                  <a:pt x="1686382" y="104952"/>
                </a:lnTo>
                <a:lnTo>
                  <a:pt x="1683816" y="107708"/>
                </a:lnTo>
                <a:lnTo>
                  <a:pt x="1683308" y="109080"/>
                </a:lnTo>
                <a:lnTo>
                  <a:pt x="1683423" y="112280"/>
                </a:lnTo>
                <a:lnTo>
                  <a:pt x="1684045" y="113614"/>
                </a:lnTo>
                <a:lnTo>
                  <a:pt x="1686382" y="115785"/>
                </a:lnTo>
                <a:lnTo>
                  <a:pt x="1687766" y="116293"/>
                </a:lnTo>
                <a:lnTo>
                  <a:pt x="1690966" y="116179"/>
                </a:lnTo>
                <a:lnTo>
                  <a:pt x="1692300" y="115544"/>
                </a:lnTo>
                <a:lnTo>
                  <a:pt x="1694865" y="112788"/>
                </a:lnTo>
                <a:lnTo>
                  <a:pt x="1695373" y="111417"/>
                </a:lnTo>
                <a:close/>
              </a:path>
              <a:path extrusionOk="0" h="524510" w="1792604">
                <a:moveTo>
                  <a:pt x="1711464" y="94068"/>
                </a:moveTo>
                <a:lnTo>
                  <a:pt x="1711350" y="90868"/>
                </a:lnTo>
                <a:lnTo>
                  <a:pt x="1710740" y="89535"/>
                </a:lnTo>
                <a:lnTo>
                  <a:pt x="1708404" y="87363"/>
                </a:lnTo>
                <a:lnTo>
                  <a:pt x="1707007" y="86855"/>
                </a:lnTo>
                <a:lnTo>
                  <a:pt x="1703832" y="86969"/>
                </a:lnTo>
                <a:lnTo>
                  <a:pt x="1702498" y="87579"/>
                </a:lnTo>
                <a:lnTo>
                  <a:pt x="1701406" y="88747"/>
                </a:lnTo>
                <a:lnTo>
                  <a:pt x="1699933" y="90360"/>
                </a:lnTo>
                <a:lnTo>
                  <a:pt x="1699412" y="91732"/>
                </a:lnTo>
                <a:lnTo>
                  <a:pt x="1699539" y="94907"/>
                </a:lnTo>
                <a:lnTo>
                  <a:pt x="1700136" y="96266"/>
                </a:lnTo>
                <a:lnTo>
                  <a:pt x="1702498" y="98437"/>
                </a:lnTo>
                <a:lnTo>
                  <a:pt x="1703882" y="98920"/>
                </a:lnTo>
                <a:lnTo>
                  <a:pt x="1707057" y="98806"/>
                </a:lnTo>
                <a:lnTo>
                  <a:pt x="1708404" y="98196"/>
                </a:lnTo>
                <a:lnTo>
                  <a:pt x="1710956" y="95440"/>
                </a:lnTo>
                <a:lnTo>
                  <a:pt x="1711464" y="94068"/>
                </a:lnTo>
                <a:close/>
              </a:path>
              <a:path extrusionOk="0" h="524510" w="1792604">
                <a:moveTo>
                  <a:pt x="1727581" y="76695"/>
                </a:moveTo>
                <a:lnTo>
                  <a:pt x="1727466" y="73520"/>
                </a:lnTo>
                <a:lnTo>
                  <a:pt x="1726857" y="72174"/>
                </a:lnTo>
                <a:lnTo>
                  <a:pt x="1724494" y="70015"/>
                </a:lnTo>
                <a:lnTo>
                  <a:pt x="1723123" y="69507"/>
                </a:lnTo>
                <a:lnTo>
                  <a:pt x="1719948" y="69621"/>
                </a:lnTo>
                <a:lnTo>
                  <a:pt x="1718589" y="70231"/>
                </a:lnTo>
                <a:lnTo>
                  <a:pt x="1716049" y="72986"/>
                </a:lnTo>
                <a:lnTo>
                  <a:pt x="1715528" y="74358"/>
                </a:lnTo>
                <a:lnTo>
                  <a:pt x="1715643" y="77558"/>
                </a:lnTo>
                <a:lnTo>
                  <a:pt x="1716252" y="78892"/>
                </a:lnTo>
                <a:lnTo>
                  <a:pt x="1718589" y="81064"/>
                </a:lnTo>
                <a:lnTo>
                  <a:pt x="1719961" y="81572"/>
                </a:lnTo>
                <a:lnTo>
                  <a:pt x="1723161" y="81457"/>
                </a:lnTo>
                <a:lnTo>
                  <a:pt x="1724494" y="80848"/>
                </a:lnTo>
                <a:lnTo>
                  <a:pt x="1727060" y="78079"/>
                </a:lnTo>
                <a:lnTo>
                  <a:pt x="1727581" y="76695"/>
                </a:lnTo>
                <a:close/>
              </a:path>
              <a:path extrusionOk="0" h="524510" w="1792604">
                <a:moveTo>
                  <a:pt x="1743697" y="59347"/>
                </a:moveTo>
                <a:lnTo>
                  <a:pt x="1743570" y="56146"/>
                </a:lnTo>
                <a:lnTo>
                  <a:pt x="1742948" y="54825"/>
                </a:lnTo>
                <a:lnTo>
                  <a:pt x="1740611" y="52654"/>
                </a:lnTo>
                <a:lnTo>
                  <a:pt x="1739226" y="52133"/>
                </a:lnTo>
                <a:lnTo>
                  <a:pt x="1736039" y="52247"/>
                </a:lnTo>
                <a:lnTo>
                  <a:pt x="1734705" y="52882"/>
                </a:lnTo>
                <a:lnTo>
                  <a:pt x="1732127" y="55638"/>
                </a:lnTo>
                <a:lnTo>
                  <a:pt x="1731619" y="57010"/>
                </a:lnTo>
                <a:lnTo>
                  <a:pt x="1731733" y="60210"/>
                </a:lnTo>
                <a:lnTo>
                  <a:pt x="1732368" y="61544"/>
                </a:lnTo>
                <a:lnTo>
                  <a:pt x="1734705" y="63715"/>
                </a:lnTo>
                <a:lnTo>
                  <a:pt x="1736077" y="64236"/>
                </a:lnTo>
                <a:lnTo>
                  <a:pt x="1739277" y="64109"/>
                </a:lnTo>
                <a:lnTo>
                  <a:pt x="1740611" y="63487"/>
                </a:lnTo>
                <a:lnTo>
                  <a:pt x="1743176" y="60731"/>
                </a:lnTo>
                <a:lnTo>
                  <a:pt x="1743697" y="59347"/>
                </a:lnTo>
                <a:close/>
              </a:path>
              <a:path extrusionOk="0" h="524510" w="1792604">
                <a:moveTo>
                  <a:pt x="1759788" y="41986"/>
                </a:moveTo>
                <a:lnTo>
                  <a:pt x="1759661" y="38811"/>
                </a:lnTo>
                <a:lnTo>
                  <a:pt x="1759064" y="37477"/>
                </a:lnTo>
                <a:lnTo>
                  <a:pt x="1756727" y="35306"/>
                </a:lnTo>
                <a:lnTo>
                  <a:pt x="1755343" y="34785"/>
                </a:lnTo>
                <a:lnTo>
                  <a:pt x="1752142" y="34912"/>
                </a:lnTo>
                <a:lnTo>
                  <a:pt x="1750809" y="35509"/>
                </a:lnTo>
                <a:lnTo>
                  <a:pt x="1749717" y="36677"/>
                </a:lnTo>
                <a:lnTo>
                  <a:pt x="1748243" y="38290"/>
                </a:lnTo>
                <a:lnTo>
                  <a:pt x="1747735" y="39674"/>
                </a:lnTo>
                <a:lnTo>
                  <a:pt x="1747850" y="42849"/>
                </a:lnTo>
                <a:lnTo>
                  <a:pt x="1748485" y="44196"/>
                </a:lnTo>
                <a:lnTo>
                  <a:pt x="1750809" y="46342"/>
                </a:lnTo>
                <a:lnTo>
                  <a:pt x="1752193" y="46863"/>
                </a:lnTo>
                <a:lnTo>
                  <a:pt x="1755368" y="46748"/>
                </a:lnTo>
                <a:lnTo>
                  <a:pt x="1756727" y="46139"/>
                </a:lnTo>
                <a:lnTo>
                  <a:pt x="1759267" y="43383"/>
                </a:lnTo>
                <a:lnTo>
                  <a:pt x="1759788" y="41986"/>
                </a:lnTo>
                <a:close/>
              </a:path>
              <a:path extrusionOk="0" h="524510" w="1792604">
                <a:moveTo>
                  <a:pt x="1775891" y="24638"/>
                </a:moveTo>
                <a:lnTo>
                  <a:pt x="1775777" y="21463"/>
                </a:lnTo>
                <a:lnTo>
                  <a:pt x="1775167" y="20104"/>
                </a:lnTo>
                <a:lnTo>
                  <a:pt x="1772818" y="17932"/>
                </a:lnTo>
                <a:lnTo>
                  <a:pt x="1771434" y="17424"/>
                </a:lnTo>
                <a:lnTo>
                  <a:pt x="1768259" y="17564"/>
                </a:lnTo>
                <a:lnTo>
                  <a:pt x="1766900" y="18161"/>
                </a:lnTo>
                <a:lnTo>
                  <a:pt x="1764360" y="20916"/>
                </a:lnTo>
                <a:lnTo>
                  <a:pt x="1763839" y="22301"/>
                </a:lnTo>
                <a:lnTo>
                  <a:pt x="1763966" y="25501"/>
                </a:lnTo>
                <a:lnTo>
                  <a:pt x="1764563" y="26822"/>
                </a:lnTo>
                <a:lnTo>
                  <a:pt x="1766900" y="28994"/>
                </a:lnTo>
                <a:lnTo>
                  <a:pt x="1768309" y="29514"/>
                </a:lnTo>
                <a:lnTo>
                  <a:pt x="1771484" y="29400"/>
                </a:lnTo>
                <a:lnTo>
                  <a:pt x="1772818" y="28790"/>
                </a:lnTo>
                <a:lnTo>
                  <a:pt x="1775383" y="26009"/>
                </a:lnTo>
                <a:lnTo>
                  <a:pt x="1775891" y="24638"/>
                </a:lnTo>
                <a:close/>
              </a:path>
              <a:path extrusionOk="0" h="524510" w="1792604">
                <a:moveTo>
                  <a:pt x="1792008" y="7289"/>
                </a:moveTo>
                <a:lnTo>
                  <a:pt x="1791893" y="4089"/>
                </a:lnTo>
                <a:lnTo>
                  <a:pt x="1791258" y="2755"/>
                </a:lnTo>
                <a:lnTo>
                  <a:pt x="1788922" y="584"/>
                </a:lnTo>
                <a:lnTo>
                  <a:pt x="1787550" y="76"/>
                </a:lnTo>
                <a:lnTo>
                  <a:pt x="1784350" y="190"/>
                </a:lnTo>
                <a:lnTo>
                  <a:pt x="1783016" y="825"/>
                </a:lnTo>
                <a:lnTo>
                  <a:pt x="1780451" y="3568"/>
                </a:lnTo>
                <a:lnTo>
                  <a:pt x="1779930" y="4953"/>
                </a:lnTo>
                <a:lnTo>
                  <a:pt x="1780070" y="8128"/>
                </a:lnTo>
                <a:lnTo>
                  <a:pt x="1780679" y="9486"/>
                </a:lnTo>
                <a:lnTo>
                  <a:pt x="1783016" y="11658"/>
                </a:lnTo>
                <a:lnTo>
                  <a:pt x="1784400" y="12166"/>
                </a:lnTo>
                <a:lnTo>
                  <a:pt x="1787588" y="12026"/>
                </a:lnTo>
                <a:lnTo>
                  <a:pt x="1788922" y="11417"/>
                </a:lnTo>
                <a:lnTo>
                  <a:pt x="1791500" y="8661"/>
                </a:lnTo>
                <a:lnTo>
                  <a:pt x="1792008" y="7289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47" name="Google Shape;47;p1"/>
          <p:cNvSpPr/>
          <p:nvPr/>
        </p:nvSpPr>
        <p:spPr>
          <a:xfrm>
            <a:off x="5550491" y="4639040"/>
            <a:ext cx="476885" cy="581025"/>
          </a:xfrm>
          <a:custGeom>
            <a:rect b="b" l="l" r="r" t="t"/>
            <a:pathLst>
              <a:path extrusionOk="0" h="581025" w="476885">
                <a:moveTo>
                  <a:pt x="7285" y="12257"/>
                </a:moveTo>
                <a:lnTo>
                  <a:pt x="4109" y="11930"/>
                </a:lnTo>
                <a:lnTo>
                  <a:pt x="2802" y="11229"/>
                </a:lnTo>
                <a:lnTo>
                  <a:pt x="1447" y="9548"/>
                </a:lnTo>
                <a:lnTo>
                  <a:pt x="420" y="8311"/>
                </a:lnTo>
                <a:lnTo>
                  <a:pt x="0" y="6910"/>
                </a:lnTo>
                <a:lnTo>
                  <a:pt x="326" y="3735"/>
                </a:lnTo>
                <a:lnTo>
                  <a:pt x="1027" y="2428"/>
                </a:lnTo>
                <a:lnTo>
                  <a:pt x="3502" y="420"/>
                </a:lnTo>
                <a:lnTo>
                  <a:pt x="4903" y="0"/>
                </a:lnTo>
                <a:lnTo>
                  <a:pt x="8079" y="303"/>
                </a:lnTo>
                <a:lnTo>
                  <a:pt x="9387" y="1003"/>
                </a:lnTo>
                <a:lnTo>
                  <a:pt x="11769" y="3922"/>
                </a:lnTo>
                <a:lnTo>
                  <a:pt x="12189" y="5346"/>
                </a:lnTo>
                <a:lnTo>
                  <a:pt x="11862" y="8521"/>
                </a:lnTo>
                <a:lnTo>
                  <a:pt x="11162" y="9805"/>
                </a:lnTo>
                <a:lnTo>
                  <a:pt x="8687" y="11836"/>
                </a:lnTo>
                <a:lnTo>
                  <a:pt x="7285" y="12257"/>
                </a:lnTo>
                <a:close/>
              </a:path>
              <a:path extrusionOk="0" h="581025" w="476885">
                <a:moveTo>
                  <a:pt x="22278" y="30584"/>
                </a:moveTo>
                <a:lnTo>
                  <a:pt x="19102" y="30257"/>
                </a:lnTo>
                <a:lnTo>
                  <a:pt x="17794" y="29557"/>
                </a:lnTo>
                <a:lnTo>
                  <a:pt x="15412" y="26638"/>
                </a:lnTo>
                <a:lnTo>
                  <a:pt x="14992" y="25238"/>
                </a:lnTo>
                <a:lnTo>
                  <a:pt x="15319" y="22062"/>
                </a:lnTo>
                <a:lnTo>
                  <a:pt x="15996" y="20778"/>
                </a:lnTo>
                <a:lnTo>
                  <a:pt x="18471" y="18747"/>
                </a:lnTo>
                <a:lnTo>
                  <a:pt x="19896" y="18327"/>
                </a:lnTo>
                <a:lnTo>
                  <a:pt x="23071" y="18654"/>
                </a:lnTo>
                <a:lnTo>
                  <a:pt x="24356" y="19354"/>
                </a:lnTo>
                <a:lnTo>
                  <a:pt x="26738" y="22272"/>
                </a:lnTo>
                <a:lnTo>
                  <a:pt x="27158" y="23673"/>
                </a:lnTo>
                <a:lnTo>
                  <a:pt x="26855" y="26849"/>
                </a:lnTo>
                <a:lnTo>
                  <a:pt x="26154" y="28133"/>
                </a:lnTo>
                <a:lnTo>
                  <a:pt x="23679" y="30164"/>
                </a:lnTo>
                <a:lnTo>
                  <a:pt x="22278" y="30584"/>
                </a:lnTo>
                <a:close/>
              </a:path>
              <a:path extrusionOk="0" h="581025" w="476885">
                <a:moveTo>
                  <a:pt x="37246" y="48911"/>
                </a:moveTo>
                <a:lnTo>
                  <a:pt x="34070" y="48608"/>
                </a:lnTo>
                <a:lnTo>
                  <a:pt x="32786" y="47907"/>
                </a:lnTo>
                <a:lnTo>
                  <a:pt x="30404" y="44989"/>
                </a:lnTo>
                <a:lnTo>
                  <a:pt x="29960" y="43565"/>
                </a:lnTo>
                <a:lnTo>
                  <a:pt x="30287" y="40390"/>
                </a:lnTo>
                <a:lnTo>
                  <a:pt x="30988" y="39106"/>
                </a:lnTo>
                <a:lnTo>
                  <a:pt x="33463" y="37098"/>
                </a:lnTo>
                <a:lnTo>
                  <a:pt x="34864" y="36654"/>
                </a:lnTo>
                <a:lnTo>
                  <a:pt x="38040" y="36981"/>
                </a:lnTo>
                <a:lnTo>
                  <a:pt x="39348" y="37682"/>
                </a:lnTo>
                <a:lnTo>
                  <a:pt x="41730" y="40600"/>
                </a:lnTo>
                <a:lnTo>
                  <a:pt x="42150" y="42001"/>
                </a:lnTo>
                <a:lnTo>
                  <a:pt x="41823" y="45176"/>
                </a:lnTo>
                <a:lnTo>
                  <a:pt x="41123" y="46483"/>
                </a:lnTo>
                <a:lnTo>
                  <a:pt x="38671" y="48491"/>
                </a:lnTo>
                <a:lnTo>
                  <a:pt x="37246" y="48911"/>
                </a:lnTo>
                <a:close/>
              </a:path>
              <a:path extrusionOk="0" h="581025" w="476885">
                <a:moveTo>
                  <a:pt x="52238" y="67262"/>
                </a:moveTo>
                <a:lnTo>
                  <a:pt x="49063" y="66935"/>
                </a:lnTo>
                <a:lnTo>
                  <a:pt x="47755" y="66235"/>
                </a:lnTo>
                <a:lnTo>
                  <a:pt x="45373" y="63316"/>
                </a:lnTo>
                <a:lnTo>
                  <a:pt x="44953" y="61916"/>
                </a:lnTo>
                <a:lnTo>
                  <a:pt x="45279" y="58740"/>
                </a:lnTo>
                <a:lnTo>
                  <a:pt x="45980" y="57433"/>
                </a:lnTo>
                <a:lnTo>
                  <a:pt x="48432" y="55425"/>
                </a:lnTo>
                <a:lnTo>
                  <a:pt x="49857" y="55005"/>
                </a:lnTo>
                <a:lnTo>
                  <a:pt x="53032" y="55308"/>
                </a:lnTo>
                <a:lnTo>
                  <a:pt x="54317" y="56009"/>
                </a:lnTo>
                <a:lnTo>
                  <a:pt x="56699" y="58927"/>
                </a:lnTo>
                <a:lnTo>
                  <a:pt x="57142" y="60351"/>
                </a:lnTo>
                <a:lnTo>
                  <a:pt x="56815" y="63503"/>
                </a:lnTo>
                <a:lnTo>
                  <a:pt x="56115" y="64811"/>
                </a:lnTo>
                <a:lnTo>
                  <a:pt x="53640" y="66819"/>
                </a:lnTo>
                <a:lnTo>
                  <a:pt x="52238" y="67262"/>
                </a:lnTo>
                <a:close/>
              </a:path>
              <a:path extrusionOk="0" h="581025" w="476885">
                <a:moveTo>
                  <a:pt x="67207" y="85589"/>
                </a:moveTo>
                <a:lnTo>
                  <a:pt x="64031" y="85263"/>
                </a:lnTo>
                <a:lnTo>
                  <a:pt x="62747" y="84562"/>
                </a:lnTo>
                <a:lnTo>
                  <a:pt x="60365" y="81644"/>
                </a:lnTo>
                <a:lnTo>
                  <a:pt x="59921" y="80243"/>
                </a:lnTo>
                <a:lnTo>
                  <a:pt x="60248" y="77068"/>
                </a:lnTo>
                <a:lnTo>
                  <a:pt x="60949" y="75760"/>
                </a:lnTo>
                <a:lnTo>
                  <a:pt x="63424" y="73753"/>
                </a:lnTo>
                <a:lnTo>
                  <a:pt x="64825" y="73332"/>
                </a:lnTo>
                <a:lnTo>
                  <a:pt x="68001" y="73659"/>
                </a:lnTo>
                <a:lnTo>
                  <a:pt x="69309" y="74336"/>
                </a:lnTo>
                <a:lnTo>
                  <a:pt x="71691" y="77255"/>
                </a:lnTo>
                <a:lnTo>
                  <a:pt x="72111" y="78679"/>
                </a:lnTo>
                <a:lnTo>
                  <a:pt x="71784" y="81854"/>
                </a:lnTo>
                <a:lnTo>
                  <a:pt x="71084" y="83138"/>
                </a:lnTo>
                <a:lnTo>
                  <a:pt x="68632" y="85169"/>
                </a:lnTo>
                <a:lnTo>
                  <a:pt x="67207" y="85589"/>
                </a:lnTo>
                <a:close/>
              </a:path>
              <a:path extrusionOk="0" h="581025" w="476885">
                <a:moveTo>
                  <a:pt x="82199" y="103917"/>
                </a:moveTo>
                <a:lnTo>
                  <a:pt x="79023" y="103590"/>
                </a:lnTo>
                <a:lnTo>
                  <a:pt x="77716" y="102913"/>
                </a:lnTo>
                <a:lnTo>
                  <a:pt x="75334" y="99995"/>
                </a:lnTo>
                <a:lnTo>
                  <a:pt x="74913" y="98570"/>
                </a:lnTo>
                <a:lnTo>
                  <a:pt x="75240" y="95395"/>
                </a:lnTo>
                <a:lnTo>
                  <a:pt x="75941" y="94111"/>
                </a:lnTo>
                <a:lnTo>
                  <a:pt x="77179" y="93107"/>
                </a:lnTo>
                <a:lnTo>
                  <a:pt x="78393" y="92080"/>
                </a:lnTo>
                <a:lnTo>
                  <a:pt x="79817" y="91660"/>
                </a:lnTo>
                <a:lnTo>
                  <a:pt x="82993" y="91987"/>
                </a:lnTo>
                <a:lnTo>
                  <a:pt x="84278" y="92687"/>
                </a:lnTo>
                <a:lnTo>
                  <a:pt x="85305" y="93924"/>
                </a:lnTo>
                <a:lnTo>
                  <a:pt x="86660" y="95605"/>
                </a:lnTo>
                <a:lnTo>
                  <a:pt x="87103" y="97006"/>
                </a:lnTo>
                <a:lnTo>
                  <a:pt x="86776" y="100181"/>
                </a:lnTo>
                <a:lnTo>
                  <a:pt x="86076" y="101489"/>
                </a:lnTo>
                <a:lnTo>
                  <a:pt x="83600" y="103497"/>
                </a:lnTo>
                <a:lnTo>
                  <a:pt x="82199" y="103917"/>
                </a:lnTo>
                <a:close/>
              </a:path>
              <a:path extrusionOk="0" h="581025" w="476885">
                <a:moveTo>
                  <a:pt x="97168" y="122244"/>
                </a:moveTo>
                <a:lnTo>
                  <a:pt x="93992" y="121941"/>
                </a:lnTo>
                <a:lnTo>
                  <a:pt x="92708" y="121240"/>
                </a:lnTo>
                <a:lnTo>
                  <a:pt x="90326" y="118322"/>
                </a:lnTo>
                <a:lnTo>
                  <a:pt x="89906" y="116898"/>
                </a:lnTo>
                <a:lnTo>
                  <a:pt x="90209" y="113746"/>
                </a:lnTo>
                <a:lnTo>
                  <a:pt x="90910" y="112438"/>
                </a:lnTo>
                <a:lnTo>
                  <a:pt x="93385" y="110431"/>
                </a:lnTo>
                <a:lnTo>
                  <a:pt x="94786" y="109987"/>
                </a:lnTo>
                <a:lnTo>
                  <a:pt x="97962" y="110314"/>
                </a:lnTo>
                <a:lnTo>
                  <a:pt x="99270" y="111014"/>
                </a:lnTo>
                <a:lnTo>
                  <a:pt x="101652" y="113933"/>
                </a:lnTo>
                <a:lnTo>
                  <a:pt x="102072" y="115334"/>
                </a:lnTo>
                <a:lnTo>
                  <a:pt x="101768" y="118509"/>
                </a:lnTo>
                <a:lnTo>
                  <a:pt x="101068" y="119816"/>
                </a:lnTo>
                <a:lnTo>
                  <a:pt x="98593" y="121824"/>
                </a:lnTo>
                <a:lnTo>
                  <a:pt x="97168" y="122244"/>
                </a:lnTo>
                <a:close/>
              </a:path>
              <a:path extrusionOk="0" h="581025" w="476885">
                <a:moveTo>
                  <a:pt x="112160" y="140595"/>
                </a:moveTo>
                <a:lnTo>
                  <a:pt x="108984" y="140268"/>
                </a:lnTo>
                <a:lnTo>
                  <a:pt x="107677" y="139568"/>
                </a:lnTo>
                <a:lnTo>
                  <a:pt x="106322" y="137887"/>
                </a:lnTo>
                <a:lnTo>
                  <a:pt x="105295" y="136649"/>
                </a:lnTo>
                <a:lnTo>
                  <a:pt x="104874" y="135248"/>
                </a:lnTo>
                <a:lnTo>
                  <a:pt x="105201" y="132073"/>
                </a:lnTo>
                <a:lnTo>
                  <a:pt x="105902" y="130766"/>
                </a:lnTo>
                <a:lnTo>
                  <a:pt x="108377" y="128758"/>
                </a:lnTo>
                <a:lnTo>
                  <a:pt x="109778" y="128338"/>
                </a:lnTo>
                <a:lnTo>
                  <a:pt x="112954" y="128641"/>
                </a:lnTo>
                <a:lnTo>
                  <a:pt x="114262" y="129342"/>
                </a:lnTo>
                <a:lnTo>
                  <a:pt x="116644" y="132260"/>
                </a:lnTo>
                <a:lnTo>
                  <a:pt x="117064" y="133684"/>
                </a:lnTo>
                <a:lnTo>
                  <a:pt x="116737" y="136859"/>
                </a:lnTo>
                <a:lnTo>
                  <a:pt x="116037" y="138143"/>
                </a:lnTo>
                <a:lnTo>
                  <a:pt x="113561" y="140175"/>
                </a:lnTo>
                <a:lnTo>
                  <a:pt x="112160" y="140595"/>
                </a:lnTo>
                <a:close/>
              </a:path>
              <a:path extrusionOk="0" h="581025" w="476885">
                <a:moveTo>
                  <a:pt x="127152" y="158922"/>
                </a:moveTo>
                <a:lnTo>
                  <a:pt x="123977" y="158595"/>
                </a:lnTo>
                <a:lnTo>
                  <a:pt x="122669" y="157895"/>
                </a:lnTo>
                <a:lnTo>
                  <a:pt x="120287" y="154977"/>
                </a:lnTo>
                <a:lnTo>
                  <a:pt x="119867" y="153576"/>
                </a:lnTo>
                <a:lnTo>
                  <a:pt x="120170" y="150401"/>
                </a:lnTo>
                <a:lnTo>
                  <a:pt x="120871" y="149117"/>
                </a:lnTo>
                <a:lnTo>
                  <a:pt x="123346" y="147085"/>
                </a:lnTo>
                <a:lnTo>
                  <a:pt x="124770" y="146665"/>
                </a:lnTo>
                <a:lnTo>
                  <a:pt x="127946" y="146992"/>
                </a:lnTo>
                <a:lnTo>
                  <a:pt x="129231" y="147692"/>
                </a:lnTo>
                <a:lnTo>
                  <a:pt x="131613" y="150611"/>
                </a:lnTo>
                <a:lnTo>
                  <a:pt x="132033" y="152012"/>
                </a:lnTo>
                <a:lnTo>
                  <a:pt x="131729" y="155187"/>
                </a:lnTo>
                <a:lnTo>
                  <a:pt x="131029" y="156471"/>
                </a:lnTo>
                <a:lnTo>
                  <a:pt x="128554" y="158502"/>
                </a:lnTo>
                <a:lnTo>
                  <a:pt x="127152" y="158922"/>
                </a:lnTo>
                <a:close/>
              </a:path>
              <a:path extrusionOk="0" h="581025" w="476885">
                <a:moveTo>
                  <a:pt x="142121" y="177250"/>
                </a:moveTo>
                <a:lnTo>
                  <a:pt x="138945" y="176946"/>
                </a:lnTo>
                <a:lnTo>
                  <a:pt x="137661" y="176246"/>
                </a:lnTo>
                <a:lnTo>
                  <a:pt x="135256" y="173327"/>
                </a:lnTo>
                <a:lnTo>
                  <a:pt x="134835" y="171903"/>
                </a:lnTo>
                <a:lnTo>
                  <a:pt x="135162" y="168728"/>
                </a:lnTo>
                <a:lnTo>
                  <a:pt x="135863" y="167444"/>
                </a:lnTo>
                <a:lnTo>
                  <a:pt x="138338" y="165413"/>
                </a:lnTo>
                <a:lnTo>
                  <a:pt x="139739" y="164992"/>
                </a:lnTo>
                <a:lnTo>
                  <a:pt x="142915" y="165319"/>
                </a:lnTo>
                <a:lnTo>
                  <a:pt x="144223" y="166020"/>
                </a:lnTo>
                <a:lnTo>
                  <a:pt x="146605" y="168938"/>
                </a:lnTo>
                <a:lnTo>
                  <a:pt x="147025" y="170339"/>
                </a:lnTo>
                <a:lnTo>
                  <a:pt x="146698" y="173514"/>
                </a:lnTo>
                <a:lnTo>
                  <a:pt x="145998" y="174822"/>
                </a:lnTo>
                <a:lnTo>
                  <a:pt x="143522" y="176829"/>
                </a:lnTo>
                <a:lnTo>
                  <a:pt x="142121" y="177250"/>
                </a:lnTo>
                <a:close/>
              </a:path>
              <a:path extrusionOk="0" h="581025" w="476885">
                <a:moveTo>
                  <a:pt x="157113" y="195600"/>
                </a:moveTo>
                <a:lnTo>
                  <a:pt x="153937" y="195274"/>
                </a:lnTo>
                <a:lnTo>
                  <a:pt x="152630" y="194573"/>
                </a:lnTo>
                <a:lnTo>
                  <a:pt x="150248" y="191655"/>
                </a:lnTo>
                <a:lnTo>
                  <a:pt x="149827" y="190254"/>
                </a:lnTo>
                <a:lnTo>
                  <a:pt x="150154" y="187079"/>
                </a:lnTo>
                <a:lnTo>
                  <a:pt x="150832" y="185771"/>
                </a:lnTo>
                <a:lnTo>
                  <a:pt x="153307" y="183763"/>
                </a:lnTo>
                <a:lnTo>
                  <a:pt x="154731" y="183343"/>
                </a:lnTo>
                <a:lnTo>
                  <a:pt x="157907" y="183647"/>
                </a:lnTo>
                <a:lnTo>
                  <a:pt x="159192" y="184347"/>
                </a:lnTo>
                <a:lnTo>
                  <a:pt x="161574" y="187265"/>
                </a:lnTo>
                <a:lnTo>
                  <a:pt x="161994" y="188690"/>
                </a:lnTo>
                <a:lnTo>
                  <a:pt x="161690" y="191841"/>
                </a:lnTo>
                <a:lnTo>
                  <a:pt x="160990" y="193149"/>
                </a:lnTo>
                <a:lnTo>
                  <a:pt x="158514" y="195157"/>
                </a:lnTo>
                <a:lnTo>
                  <a:pt x="157113" y="195600"/>
                </a:lnTo>
                <a:close/>
              </a:path>
              <a:path extrusionOk="0" h="581025" w="476885">
                <a:moveTo>
                  <a:pt x="172082" y="213928"/>
                </a:moveTo>
                <a:lnTo>
                  <a:pt x="168906" y="213601"/>
                </a:lnTo>
                <a:lnTo>
                  <a:pt x="167622" y="212900"/>
                </a:lnTo>
                <a:lnTo>
                  <a:pt x="165240" y="209982"/>
                </a:lnTo>
                <a:lnTo>
                  <a:pt x="164796" y="208581"/>
                </a:lnTo>
                <a:lnTo>
                  <a:pt x="165123" y="205406"/>
                </a:lnTo>
                <a:lnTo>
                  <a:pt x="165824" y="204099"/>
                </a:lnTo>
                <a:lnTo>
                  <a:pt x="168299" y="202091"/>
                </a:lnTo>
                <a:lnTo>
                  <a:pt x="169700" y="201671"/>
                </a:lnTo>
                <a:lnTo>
                  <a:pt x="172876" y="201997"/>
                </a:lnTo>
                <a:lnTo>
                  <a:pt x="174184" y="202674"/>
                </a:lnTo>
                <a:lnTo>
                  <a:pt x="176566" y="205593"/>
                </a:lnTo>
                <a:lnTo>
                  <a:pt x="176986" y="207017"/>
                </a:lnTo>
                <a:lnTo>
                  <a:pt x="176659" y="210192"/>
                </a:lnTo>
                <a:lnTo>
                  <a:pt x="175959" y="211476"/>
                </a:lnTo>
                <a:lnTo>
                  <a:pt x="173507" y="213507"/>
                </a:lnTo>
                <a:lnTo>
                  <a:pt x="172082" y="213928"/>
                </a:lnTo>
                <a:close/>
              </a:path>
              <a:path extrusionOk="0" h="581025" w="476885">
                <a:moveTo>
                  <a:pt x="187074" y="232255"/>
                </a:moveTo>
                <a:lnTo>
                  <a:pt x="183898" y="231928"/>
                </a:lnTo>
                <a:lnTo>
                  <a:pt x="182591" y="231251"/>
                </a:lnTo>
                <a:lnTo>
                  <a:pt x="180209" y="228333"/>
                </a:lnTo>
                <a:lnTo>
                  <a:pt x="179788" y="226909"/>
                </a:lnTo>
                <a:lnTo>
                  <a:pt x="180115" y="223733"/>
                </a:lnTo>
                <a:lnTo>
                  <a:pt x="180816" y="222449"/>
                </a:lnTo>
                <a:lnTo>
                  <a:pt x="183268" y="220418"/>
                </a:lnTo>
                <a:lnTo>
                  <a:pt x="184692" y="219998"/>
                </a:lnTo>
                <a:lnTo>
                  <a:pt x="187868" y="220325"/>
                </a:lnTo>
                <a:lnTo>
                  <a:pt x="189153" y="221025"/>
                </a:lnTo>
                <a:lnTo>
                  <a:pt x="190180" y="222263"/>
                </a:lnTo>
                <a:lnTo>
                  <a:pt x="191535" y="223944"/>
                </a:lnTo>
                <a:lnTo>
                  <a:pt x="191978" y="225344"/>
                </a:lnTo>
                <a:lnTo>
                  <a:pt x="191651" y="228520"/>
                </a:lnTo>
                <a:lnTo>
                  <a:pt x="190951" y="229827"/>
                </a:lnTo>
                <a:lnTo>
                  <a:pt x="188475" y="231835"/>
                </a:lnTo>
                <a:lnTo>
                  <a:pt x="187074" y="232255"/>
                </a:lnTo>
                <a:close/>
              </a:path>
              <a:path extrusionOk="0" h="581025" w="476885">
                <a:moveTo>
                  <a:pt x="202043" y="250582"/>
                </a:moveTo>
                <a:lnTo>
                  <a:pt x="198867" y="250279"/>
                </a:lnTo>
                <a:lnTo>
                  <a:pt x="197583" y="249578"/>
                </a:lnTo>
                <a:lnTo>
                  <a:pt x="195201" y="246660"/>
                </a:lnTo>
                <a:lnTo>
                  <a:pt x="194780" y="245236"/>
                </a:lnTo>
                <a:lnTo>
                  <a:pt x="195084" y="242084"/>
                </a:lnTo>
                <a:lnTo>
                  <a:pt x="195785" y="240777"/>
                </a:lnTo>
                <a:lnTo>
                  <a:pt x="198260" y="238769"/>
                </a:lnTo>
                <a:lnTo>
                  <a:pt x="199661" y="238325"/>
                </a:lnTo>
                <a:lnTo>
                  <a:pt x="202837" y="238652"/>
                </a:lnTo>
                <a:lnTo>
                  <a:pt x="204145" y="239353"/>
                </a:lnTo>
                <a:lnTo>
                  <a:pt x="206527" y="242271"/>
                </a:lnTo>
                <a:lnTo>
                  <a:pt x="206947" y="243672"/>
                </a:lnTo>
                <a:lnTo>
                  <a:pt x="206620" y="246847"/>
                </a:lnTo>
                <a:lnTo>
                  <a:pt x="205943" y="248154"/>
                </a:lnTo>
                <a:lnTo>
                  <a:pt x="203467" y="250162"/>
                </a:lnTo>
                <a:lnTo>
                  <a:pt x="202043" y="250582"/>
                </a:lnTo>
                <a:close/>
              </a:path>
              <a:path extrusionOk="0" h="581025" w="476885">
                <a:moveTo>
                  <a:pt x="217035" y="268933"/>
                </a:moveTo>
                <a:lnTo>
                  <a:pt x="213859" y="268606"/>
                </a:lnTo>
                <a:lnTo>
                  <a:pt x="212552" y="267906"/>
                </a:lnTo>
                <a:lnTo>
                  <a:pt x="210170" y="264988"/>
                </a:lnTo>
                <a:lnTo>
                  <a:pt x="209749" y="263587"/>
                </a:lnTo>
                <a:lnTo>
                  <a:pt x="210076" y="260411"/>
                </a:lnTo>
                <a:lnTo>
                  <a:pt x="210777" y="259104"/>
                </a:lnTo>
                <a:lnTo>
                  <a:pt x="213252" y="257096"/>
                </a:lnTo>
                <a:lnTo>
                  <a:pt x="214653" y="256676"/>
                </a:lnTo>
                <a:lnTo>
                  <a:pt x="217829" y="256979"/>
                </a:lnTo>
                <a:lnTo>
                  <a:pt x="219114" y="257680"/>
                </a:lnTo>
                <a:lnTo>
                  <a:pt x="221519" y="260598"/>
                </a:lnTo>
                <a:lnTo>
                  <a:pt x="221939" y="262022"/>
                </a:lnTo>
                <a:lnTo>
                  <a:pt x="221612" y="265198"/>
                </a:lnTo>
                <a:lnTo>
                  <a:pt x="220912" y="266482"/>
                </a:lnTo>
                <a:lnTo>
                  <a:pt x="218436" y="268490"/>
                </a:lnTo>
                <a:lnTo>
                  <a:pt x="217035" y="268933"/>
                </a:lnTo>
                <a:close/>
              </a:path>
              <a:path extrusionOk="0" h="581025" w="476885">
                <a:moveTo>
                  <a:pt x="232004" y="287260"/>
                </a:moveTo>
                <a:lnTo>
                  <a:pt x="228851" y="286934"/>
                </a:lnTo>
                <a:lnTo>
                  <a:pt x="227544" y="286233"/>
                </a:lnTo>
                <a:lnTo>
                  <a:pt x="225162" y="283315"/>
                </a:lnTo>
                <a:lnTo>
                  <a:pt x="224741" y="281914"/>
                </a:lnTo>
                <a:lnTo>
                  <a:pt x="225045" y="278739"/>
                </a:lnTo>
                <a:lnTo>
                  <a:pt x="225746" y="277455"/>
                </a:lnTo>
                <a:lnTo>
                  <a:pt x="228221" y="275424"/>
                </a:lnTo>
                <a:lnTo>
                  <a:pt x="229645" y="275003"/>
                </a:lnTo>
                <a:lnTo>
                  <a:pt x="232798" y="275330"/>
                </a:lnTo>
                <a:lnTo>
                  <a:pt x="234106" y="276031"/>
                </a:lnTo>
                <a:lnTo>
                  <a:pt x="236488" y="278926"/>
                </a:lnTo>
                <a:lnTo>
                  <a:pt x="236908" y="280350"/>
                </a:lnTo>
                <a:lnTo>
                  <a:pt x="236604" y="283525"/>
                </a:lnTo>
                <a:lnTo>
                  <a:pt x="235904" y="284809"/>
                </a:lnTo>
                <a:lnTo>
                  <a:pt x="233428" y="286840"/>
                </a:lnTo>
                <a:lnTo>
                  <a:pt x="232004" y="287260"/>
                </a:lnTo>
                <a:close/>
              </a:path>
              <a:path extrusionOk="0" h="581025" w="476885">
                <a:moveTo>
                  <a:pt x="246996" y="305588"/>
                </a:moveTo>
                <a:lnTo>
                  <a:pt x="243820" y="305284"/>
                </a:lnTo>
                <a:lnTo>
                  <a:pt x="242512" y="304584"/>
                </a:lnTo>
                <a:lnTo>
                  <a:pt x="241158" y="302903"/>
                </a:lnTo>
                <a:lnTo>
                  <a:pt x="240130" y="301666"/>
                </a:lnTo>
                <a:lnTo>
                  <a:pt x="239710" y="300241"/>
                </a:lnTo>
                <a:lnTo>
                  <a:pt x="240037" y="297066"/>
                </a:lnTo>
                <a:lnTo>
                  <a:pt x="240738" y="295782"/>
                </a:lnTo>
                <a:lnTo>
                  <a:pt x="243213" y="293751"/>
                </a:lnTo>
                <a:lnTo>
                  <a:pt x="244614" y="293331"/>
                </a:lnTo>
                <a:lnTo>
                  <a:pt x="247790" y="293658"/>
                </a:lnTo>
                <a:lnTo>
                  <a:pt x="249098" y="294358"/>
                </a:lnTo>
                <a:lnTo>
                  <a:pt x="251480" y="297276"/>
                </a:lnTo>
                <a:lnTo>
                  <a:pt x="251900" y="298677"/>
                </a:lnTo>
                <a:lnTo>
                  <a:pt x="251573" y="301852"/>
                </a:lnTo>
                <a:lnTo>
                  <a:pt x="250873" y="303160"/>
                </a:lnTo>
                <a:lnTo>
                  <a:pt x="248397" y="305168"/>
                </a:lnTo>
                <a:lnTo>
                  <a:pt x="246996" y="305588"/>
                </a:lnTo>
                <a:close/>
              </a:path>
              <a:path extrusionOk="0" h="581025" w="476885">
                <a:moveTo>
                  <a:pt x="261988" y="323915"/>
                </a:moveTo>
                <a:lnTo>
                  <a:pt x="258812" y="323612"/>
                </a:lnTo>
                <a:lnTo>
                  <a:pt x="257505" y="322911"/>
                </a:lnTo>
                <a:lnTo>
                  <a:pt x="255123" y="319993"/>
                </a:lnTo>
                <a:lnTo>
                  <a:pt x="254702" y="318592"/>
                </a:lnTo>
                <a:lnTo>
                  <a:pt x="255029" y="315417"/>
                </a:lnTo>
                <a:lnTo>
                  <a:pt x="255706" y="314110"/>
                </a:lnTo>
                <a:lnTo>
                  <a:pt x="258182" y="312102"/>
                </a:lnTo>
                <a:lnTo>
                  <a:pt x="259606" y="311681"/>
                </a:lnTo>
                <a:lnTo>
                  <a:pt x="262782" y="311985"/>
                </a:lnTo>
                <a:lnTo>
                  <a:pt x="264067" y="312685"/>
                </a:lnTo>
                <a:lnTo>
                  <a:pt x="266448" y="315604"/>
                </a:lnTo>
                <a:lnTo>
                  <a:pt x="266869" y="317005"/>
                </a:lnTo>
                <a:lnTo>
                  <a:pt x="266565" y="320180"/>
                </a:lnTo>
                <a:lnTo>
                  <a:pt x="265865" y="321487"/>
                </a:lnTo>
                <a:lnTo>
                  <a:pt x="263389" y="323495"/>
                </a:lnTo>
                <a:lnTo>
                  <a:pt x="261988" y="323915"/>
                </a:lnTo>
                <a:close/>
              </a:path>
              <a:path extrusionOk="0" h="581025" w="476885">
                <a:moveTo>
                  <a:pt x="276957" y="342266"/>
                </a:moveTo>
                <a:lnTo>
                  <a:pt x="273781" y="341939"/>
                </a:lnTo>
                <a:lnTo>
                  <a:pt x="272497" y="341239"/>
                </a:lnTo>
                <a:lnTo>
                  <a:pt x="270115" y="338320"/>
                </a:lnTo>
                <a:lnTo>
                  <a:pt x="269671" y="336919"/>
                </a:lnTo>
                <a:lnTo>
                  <a:pt x="269998" y="333744"/>
                </a:lnTo>
                <a:lnTo>
                  <a:pt x="270699" y="332437"/>
                </a:lnTo>
                <a:lnTo>
                  <a:pt x="273174" y="330429"/>
                </a:lnTo>
                <a:lnTo>
                  <a:pt x="274575" y="330009"/>
                </a:lnTo>
                <a:lnTo>
                  <a:pt x="277751" y="330336"/>
                </a:lnTo>
                <a:lnTo>
                  <a:pt x="279059" y="331013"/>
                </a:lnTo>
                <a:lnTo>
                  <a:pt x="281441" y="333931"/>
                </a:lnTo>
                <a:lnTo>
                  <a:pt x="281861" y="335355"/>
                </a:lnTo>
                <a:lnTo>
                  <a:pt x="281534" y="338530"/>
                </a:lnTo>
                <a:lnTo>
                  <a:pt x="280833" y="339815"/>
                </a:lnTo>
                <a:lnTo>
                  <a:pt x="279596" y="340818"/>
                </a:lnTo>
                <a:lnTo>
                  <a:pt x="278381" y="341846"/>
                </a:lnTo>
                <a:lnTo>
                  <a:pt x="276957" y="342266"/>
                </a:lnTo>
                <a:close/>
              </a:path>
              <a:path extrusionOk="0" h="581025" w="476885">
                <a:moveTo>
                  <a:pt x="291949" y="360593"/>
                </a:moveTo>
                <a:lnTo>
                  <a:pt x="288773" y="360266"/>
                </a:lnTo>
                <a:lnTo>
                  <a:pt x="287465" y="359566"/>
                </a:lnTo>
                <a:lnTo>
                  <a:pt x="285084" y="356671"/>
                </a:lnTo>
                <a:lnTo>
                  <a:pt x="284663" y="355247"/>
                </a:lnTo>
                <a:lnTo>
                  <a:pt x="284990" y="352072"/>
                </a:lnTo>
                <a:lnTo>
                  <a:pt x="285691" y="350788"/>
                </a:lnTo>
                <a:lnTo>
                  <a:pt x="286905" y="349760"/>
                </a:lnTo>
                <a:lnTo>
                  <a:pt x="288143" y="348756"/>
                </a:lnTo>
                <a:lnTo>
                  <a:pt x="289567" y="348336"/>
                </a:lnTo>
                <a:lnTo>
                  <a:pt x="292743" y="348663"/>
                </a:lnTo>
                <a:lnTo>
                  <a:pt x="294027" y="349363"/>
                </a:lnTo>
                <a:lnTo>
                  <a:pt x="296409" y="352282"/>
                </a:lnTo>
                <a:lnTo>
                  <a:pt x="296853" y="353683"/>
                </a:lnTo>
                <a:lnTo>
                  <a:pt x="296526" y="356858"/>
                </a:lnTo>
                <a:lnTo>
                  <a:pt x="295826" y="358142"/>
                </a:lnTo>
                <a:lnTo>
                  <a:pt x="293350" y="360173"/>
                </a:lnTo>
                <a:lnTo>
                  <a:pt x="291949" y="360593"/>
                </a:lnTo>
                <a:close/>
              </a:path>
              <a:path extrusionOk="0" h="581025" w="476885">
                <a:moveTo>
                  <a:pt x="306918" y="378921"/>
                </a:moveTo>
                <a:lnTo>
                  <a:pt x="303742" y="378617"/>
                </a:lnTo>
                <a:lnTo>
                  <a:pt x="302458" y="377917"/>
                </a:lnTo>
                <a:lnTo>
                  <a:pt x="300076" y="374998"/>
                </a:lnTo>
                <a:lnTo>
                  <a:pt x="299632" y="373574"/>
                </a:lnTo>
                <a:lnTo>
                  <a:pt x="299959" y="370422"/>
                </a:lnTo>
                <a:lnTo>
                  <a:pt x="300659" y="369115"/>
                </a:lnTo>
                <a:lnTo>
                  <a:pt x="303135" y="367107"/>
                </a:lnTo>
                <a:lnTo>
                  <a:pt x="304536" y="366664"/>
                </a:lnTo>
                <a:lnTo>
                  <a:pt x="307712" y="366990"/>
                </a:lnTo>
                <a:lnTo>
                  <a:pt x="309020" y="367691"/>
                </a:lnTo>
                <a:lnTo>
                  <a:pt x="311402" y="370609"/>
                </a:lnTo>
                <a:lnTo>
                  <a:pt x="311822" y="372010"/>
                </a:lnTo>
                <a:lnTo>
                  <a:pt x="311495" y="375185"/>
                </a:lnTo>
                <a:lnTo>
                  <a:pt x="310794" y="376493"/>
                </a:lnTo>
                <a:lnTo>
                  <a:pt x="308342" y="378500"/>
                </a:lnTo>
                <a:lnTo>
                  <a:pt x="306918" y="378921"/>
                </a:lnTo>
                <a:close/>
              </a:path>
              <a:path extrusionOk="0" h="581025" w="476885">
                <a:moveTo>
                  <a:pt x="321910" y="397271"/>
                </a:moveTo>
                <a:lnTo>
                  <a:pt x="318734" y="396944"/>
                </a:lnTo>
                <a:lnTo>
                  <a:pt x="317426" y="396244"/>
                </a:lnTo>
                <a:lnTo>
                  <a:pt x="315044" y="393326"/>
                </a:lnTo>
                <a:lnTo>
                  <a:pt x="314624" y="391925"/>
                </a:lnTo>
                <a:lnTo>
                  <a:pt x="314951" y="388750"/>
                </a:lnTo>
                <a:lnTo>
                  <a:pt x="315652" y="387442"/>
                </a:lnTo>
                <a:lnTo>
                  <a:pt x="318104" y="385434"/>
                </a:lnTo>
                <a:lnTo>
                  <a:pt x="319528" y="385014"/>
                </a:lnTo>
                <a:lnTo>
                  <a:pt x="322704" y="385318"/>
                </a:lnTo>
                <a:lnTo>
                  <a:pt x="323988" y="386018"/>
                </a:lnTo>
                <a:lnTo>
                  <a:pt x="325016" y="387256"/>
                </a:lnTo>
                <a:lnTo>
                  <a:pt x="326370" y="388937"/>
                </a:lnTo>
                <a:lnTo>
                  <a:pt x="326814" y="390361"/>
                </a:lnTo>
                <a:lnTo>
                  <a:pt x="326487" y="393512"/>
                </a:lnTo>
                <a:lnTo>
                  <a:pt x="325787" y="394820"/>
                </a:lnTo>
                <a:lnTo>
                  <a:pt x="323311" y="396828"/>
                </a:lnTo>
                <a:lnTo>
                  <a:pt x="321910" y="397271"/>
                </a:lnTo>
                <a:close/>
              </a:path>
              <a:path extrusionOk="0" h="581025" w="476885">
                <a:moveTo>
                  <a:pt x="336879" y="415599"/>
                </a:moveTo>
                <a:lnTo>
                  <a:pt x="333703" y="415272"/>
                </a:lnTo>
                <a:lnTo>
                  <a:pt x="332419" y="414571"/>
                </a:lnTo>
                <a:lnTo>
                  <a:pt x="330037" y="411653"/>
                </a:lnTo>
                <a:lnTo>
                  <a:pt x="329616" y="410252"/>
                </a:lnTo>
                <a:lnTo>
                  <a:pt x="329920" y="407077"/>
                </a:lnTo>
                <a:lnTo>
                  <a:pt x="330620" y="405793"/>
                </a:lnTo>
                <a:lnTo>
                  <a:pt x="333096" y="403762"/>
                </a:lnTo>
                <a:lnTo>
                  <a:pt x="334497" y="403342"/>
                </a:lnTo>
                <a:lnTo>
                  <a:pt x="337673" y="403668"/>
                </a:lnTo>
                <a:lnTo>
                  <a:pt x="338981" y="404369"/>
                </a:lnTo>
                <a:lnTo>
                  <a:pt x="341362" y="407264"/>
                </a:lnTo>
                <a:lnTo>
                  <a:pt x="341783" y="408688"/>
                </a:lnTo>
                <a:lnTo>
                  <a:pt x="341456" y="411863"/>
                </a:lnTo>
                <a:lnTo>
                  <a:pt x="340779" y="413147"/>
                </a:lnTo>
                <a:lnTo>
                  <a:pt x="338303" y="415178"/>
                </a:lnTo>
                <a:lnTo>
                  <a:pt x="336879" y="415599"/>
                </a:lnTo>
                <a:close/>
              </a:path>
              <a:path extrusionOk="0" h="581025" w="476885">
                <a:moveTo>
                  <a:pt x="351871" y="433926"/>
                </a:moveTo>
                <a:lnTo>
                  <a:pt x="348695" y="433599"/>
                </a:lnTo>
                <a:lnTo>
                  <a:pt x="347387" y="432922"/>
                </a:lnTo>
                <a:lnTo>
                  <a:pt x="346033" y="431241"/>
                </a:lnTo>
                <a:lnTo>
                  <a:pt x="345005" y="430004"/>
                </a:lnTo>
                <a:lnTo>
                  <a:pt x="344585" y="428580"/>
                </a:lnTo>
                <a:lnTo>
                  <a:pt x="344912" y="425404"/>
                </a:lnTo>
                <a:lnTo>
                  <a:pt x="345613" y="424120"/>
                </a:lnTo>
                <a:lnTo>
                  <a:pt x="348088" y="422089"/>
                </a:lnTo>
                <a:lnTo>
                  <a:pt x="349489" y="421669"/>
                </a:lnTo>
                <a:lnTo>
                  <a:pt x="352665" y="421996"/>
                </a:lnTo>
                <a:lnTo>
                  <a:pt x="353973" y="422696"/>
                </a:lnTo>
                <a:lnTo>
                  <a:pt x="356355" y="425615"/>
                </a:lnTo>
                <a:lnTo>
                  <a:pt x="356775" y="427015"/>
                </a:lnTo>
                <a:lnTo>
                  <a:pt x="356448" y="430191"/>
                </a:lnTo>
                <a:lnTo>
                  <a:pt x="355747" y="431498"/>
                </a:lnTo>
                <a:lnTo>
                  <a:pt x="353272" y="433506"/>
                </a:lnTo>
                <a:lnTo>
                  <a:pt x="351871" y="433926"/>
                </a:lnTo>
                <a:close/>
              </a:path>
              <a:path extrusionOk="0" h="581025" w="476885">
                <a:moveTo>
                  <a:pt x="366840" y="452253"/>
                </a:moveTo>
                <a:lnTo>
                  <a:pt x="363687" y="451950"/>
                </a:lnTo>
                <a:lnTo>
                  <a:pt x="362379" y="451250"/>
                </a:lnTo>
                <a:lnTo>
                  <a:pt x="359998" y="448331"/>
                </a:lnTo>
                <a:lnTo>
                  <a:pt x="359577" y="446930"/>
                </a:lnTo>
                <a:lnTo>
                  <a:pt x="359881" y="443755"/>
                </a:lnTo>
                <a:lnTo>
                  <a:pt x="360581" y="442448"/>
                </a:lnTo>
                <a:lnTo>
                  <a:pt x="363057" y="440440"/>
                </a:lnTo>
                <a:lnTo>
                  <a:pt x="364481" y="439996"/>
                </a:lnTo>
                <a:lnTo>
                  <a:pt x="367634" y="440323"/>
                </a:lnTo>
                <a:lnTo>
                  <a:pt x="368941" y="441024"/>
                </a:lnTo>
                <a:lnTo>
                  <a:pt x="371323" y="443942"/>
                </a:lnTo>
                <a:lnTo>
                  <a:pt x="371744" y="445343"/>
                </a:lnTo>
                <a:lnTo>
                  <a:pt x="371440" y="448518"/>
                </a:lnTo>
                <a:lnTo>
                  <a:pt x="370740" y="449825"/>
                </a:lnTo>
                <a:lnTo>
                  <a:pt x="368264" y="451833"/>
                </a:lnTo>
                <a:lnTo>
                  <a:pt x="366840" y="452253"/>
                </a:lnTo>
                <a:close/>
              </a:path>
              <a:path extrusionOk="0" h="581025" w="476885">
                <a:moveTo>
                  <a:pt x="381832" y="470604"/>
                </a:moveTo>
                <a:lnTo>
                  <a:pt x="378656" y="470277"/>
                </a:lnTo>
                <a:lnTo>
                  <a:pt x="377372" y="469577"/>
                </a:lnTo>
                <a:lnTo>
                  <a:pt x="374966" y="466659"/>
                </a:lnTo>
                <a:lnTo>
                  <a:pt x="374546" y="465258"/>
                </a:lnTo>
                <a:lnTo>
                  <a:pt x="374873" y="462083"/>
                </a:lnTo>
                <a:lnTo>
                  <a:pt x="375573" y="460775"/>
                </a:lnTo>
                <a:lnTo>
                  <a:pt x="378049" y="458767"/>
                </a:lnTo>
                <a:lnTo>
                  <a:pt x="379450" y="458347"/>
                </a:lnTo>
                <a:lnTo>
                  <a:pt x="382626" y="458651"/>
                </a:lnTo>
                <a:lnTo>
                  <a:pt x="383934" y="459351"/>
                </a:lnTo>
                <a:lnTo>
                  <a:pt x="386316" y="462269"/>
                </a:lnTo>
                <a:lnTo>
                  <a:pt x="386736" y="463693"/>
                </a:lnTo>
                <a:lnTo>
                  <a:pt x="386409" y="466869"/>
                </a:lnTo>
                <a:lnTo>
                  <a:pt x="385708" y="468153"/>
                </a:lnTo>
                <a:lnTo>
                  <a:pt x="383233" y="470184"/>
                </a:lnTo>
                <a:lnTo>
                  <a:pt x="381832" y="470604"/>
                </a:lnTo>
                <a:close/>
              </a:path>
              <a:path extrusionOk="0" h="581025" w="476885">
                <a:moveTo>
                  <a:pt x="396824" y="488932"/>
                </a:moveTo>
                <a:lnTo>
                  <a:pt x="393648" y="488605"/>
                </a:lnTo>
                <a:lnTo>
                  <a:pt x="392340" y="487904"/>
                </a:lnTo>
                <a:lnTo>
                  <a:pt x="389958" y="485009"/>
                </a:lnTo>
                <a:lnTo>
                  <a:pt x="389538" y="483585"/>
                </a:lnTo>
                <a:lnTo>
                  <a:pt x="389865" y="480410"/>
                </a:lnTo>
                <a:lnTo>
                  <a:pt x="390542" y="479126"/>
                </a:lnTo>
                <a:lnTo>
                  <a:pt x="393018" y="477095"/>
                </a:lnTo>
                <a:lnTo>
                  <a:pt x="394442" y="476674"/>
                </a:lnTo>
                <a:lnTo>
                  <a:pt x="397618" y="477001"/>
                </a:lnTo>
                <a:lnTo>
                  <a:pt x="398902" y="477702"/>
                </a:lnTo>
                <a:lnTo>
                  <a:pt x="401284" y="480620"/>
                </a:lnTo>
                <a:lnTo>
                  <a:pt x="401705" y="482021"/>
                </a:lnTo>
                <a:lnTo>
                  <a:pt x="401401" y="485196"/>
                </a:lnTo>
                <a:lnTo>
                  <a:pt x="400700" y="486480"/>
                </a:lnTo>
                <a:lnTo>
                  <a:pt x="398225" y="488511"/>
                </a:lnTo>
                <a:lnTo>
                  <a:pt x="396824" y="488932"/>
                </a:lnTo>
                <a:close/>
              </a:path>
              <a:path extrusionOk="0" h="581025" w="476885">
                <a:moveTo>
                  <a:pt x="411793" y="507259"/>
                </a:moveTo>
                <a:lnTo>
                  <a:pt x="408617" y="506955"/>
                </a:lnTo>
                <a:lnTo>
                  <a:pt x="407332" y="506255"/>
                </a:lnTo>
                <a:lnTo>
                  <a:pt x="404951" y="503337"/>
                </a:lnTo>
                <a:lnTo>
                  <a:pt x="404507" y="501912"/>
                </a:lnTo>
                <a:lnTo>
                  <a:pt x="404834" y="498737"/>
                </a:lnTo>
                <a:lnTo>
                  <a:pt x="405534" y="497453"/>
                </a:lnTo>
                <a:lnTo>
                  <a:pt x="408010" y="495445"/>
                </a:lnTo>
                <a:lnTo>
                  <a:pt x="409411" y="495002"/>
                </a:lnTo>
                <a:lnTo>
                  <a:pt x="412587" y="495329"/>
                </a:lnTo>
                <a:lnTo>
                  <a:pt x="413894" y="496029"/>
                </a:lnTo>
                <a:lnTo>
                  <a:pt x="416276" y="498947"/>
                </a:lnTo>
                <a:lnTo>
                  <a:pt x="416697" y="500348"/>
                </a:lnTo>
                <a:lnTo>
                  <a:pt x="416370" y="503523"/>
                </a:lnTo>
                <a:lnTo>
                  <a:pt x="415669" y="504831"/>
                </a:lnTo>
                <a:lnTo>
                  <a:pt x="413217" y="506839"/>
                </a:lnTo>
                <a:lnTo>
                  <a:pt x="411793" y="507259"/>
                </a:lnTo>
                <a:close/>
              </a:path>
              <a:path extrusionOk="0" h="581025" w="476885">
                <a:moveTo>
                  <a:pt x="426785" y="525610"/>
                </a:moveTo>
                <a:lnTo>
                  <a:pt x="423609" y="525283"/>
                </a:lnTo>
                <a:lnTo>
                  <a:pt x="422301" y="524582"/>
                </a:lnTo>
                <a:lnTo>
                  <a:pt x="419919" y="521664"/>
                </a:lnTo>
                <a:lnTo>
                  <a:pt x="419499" y="520263"/>
                </a:lnTo>
                <a:lnTo>
                  <a:pt x="419826" y="517088"/>
                </a:lnTo>
                <a:lnTo>
                  <a:pt x="420527" y="515781"/>
                </a:lnTo>
                <a:lnTo>
                  <a:pt x="422979" y="513773"/>
                </a:lnTo>
                <a:lnTo>
                  <a:pt x="424403" y="513352"/>
                </a:lnTo>
                <a:lnTo>
                  <a:pt x="427579" y="513656"/>
                </a:lnTo>
                <a:lnTo>
                  <a:pt x="428863" y="514356"/>
                </a:lnTo>
                <a:lnTo>
                  <a:pt x="429891" y="515594"/>
                </a:lnTo>
                <a:lnTo>
                  <a:pt x="431245" y="517275"/>
                </a:lnTo>
                <a:lnTo>
                  <a:pt x="431689" y="518699"/>
                </a:lnTo>
                <a:lnTo>
                  <a:pt x="431362" y="521851"/>
                </a:lnTo>
                <a:lnTo>
                  <a:pt x="430661" y="523158"/>
                </a:lnTo>
                <a:lnTo>
                  <a:pt x="428186" y="525166"/>
                </a:lnTo>
                <a:lnTo>
                  <a:pt x="426785" y="525610"/>
                </a:lnTo>
                <a:close/>
              </a:path>
              <a:path extrusionOk="0" h="581025" w="476885">
                <a:moveTo>
                  <a:pt x="441754" y="543937"/>
                </a:moveTo>
                <a:lnTo>
                  <a:pt x="438578" y="543610"/>
                </a:lnTo>
                <a:lnTo>
                  <a:pt x="437293" y="542910"/>
                </a:lnTo>
                <a:lnTo>
                  <a:pt x="434912" y="539991"/>
                </a:lnTo>
                <a:lnTo>
                  <a:pt x="434491" y="538591"/>
                </a:lnTo>
                <a:lnTo>
                  <a:pt x="434795" y="535415"/>
                </a:lnTo>
                <a:lnTo>
                  <a:pt x="435495" y="534108"/>
                </a:lnTo>
                <a:lnTo>
                  <a:pt x="437971" y="532100"/>
                </a:lnTo>
                <a:lnTo>
                  <a:pt x="439372" y="531680"/>
                </a:lnTo>
                <a:lnTo>
                  <a:pt x="442548" y="532007"/>
                </a:lnTo>
                <a:lnTo>
                  <a:pt x="443855" y="532684"/>
                </a:lnTo>
                <a:lnTo>
                  <a:pt x="446237" y="535602"/>
                </a:lnTo>
                <a:lnTo>
                  <a:pt x="446658" y="537026"/>
                </a:lnTo>
                <a:lnTo>
                  <a:pt x="446331" y="540201"/>
                </a:lnTo>
                <a:lnTo>
                  <a:pt x="445654" y="541486"/>
                </a:lnTo>
                <a:lnTo>
                  <a:pt x="443178" y="543517"/>
                </a:lnTo>
                <a:lnTo>
                  <a:pt x="441754" y="543937"/>
                </a:lnTo>
                <a:close/>
              </a:path>
              <a:path extrusionOk="0" h="581025" w="476885">
                <a:moveTo>
                  <a:pt x="456746" y="562264"/>
                </a:moveTo>
                <a:lnTo>
                  <a:pt x="453570" y="561937"/>
                </a:lnTo>
                <a:lnTo>
                  <a:pt x="452262" y="561260"/>
                </a:lnTo>
                <a:lnTo>
                  <a:pt x="449880" y="558342"/>
                </a:lnTo>
                <a:lnTo>
                  <a:pt x="449460" y="556918"/>
                </a:lnTo>
                <a:lnTo>
                  <a:pt x="449787" y="553743"/>
                </a:lnTo>
                <a:lnTo>
                  <a:pt x="450487" y="552459"/>
                </a:lnTo>
                <a:lnTo>
                  <a:pt x="451725" y="551455"/>
                </a:lnTo>
                <a:lnTo>
                  <a:pt x="452939" y="550427"/>
                </a:lnTo>
                <a:lnTo>
                  <a:pt x="454364" y="550007"/>
                </a:lnTo>
                <a:lnTo>
                  <a:pt x="457540" y="550334"/>
                </a:lnTo>
                <a:lnTo>
                  <a:pt x="458824" y="551034"/>
                </a:lnTo>
                <a:lnTo>
                  <a:pt x="461229" y="553953"/>
                </a:lnTo>
                <a:lnTo>
                  <a:pt x="461650" y="555354"/>
                </a:lnTo>
                <a:lnTo>
                  <a:pt x="461323" y="558529"/>
                </a:lnTo>
                <a:lnTo>
                  <a:pt x="460622" y="559836"/>
                </a:lnTo>
                <a:lnTo>
                  <a:pt x="458147" y="561844"/>
                </a:lnTo>
                <a:lnTo>
                  <a:pt x="456746" y="562264"/>
                </a:lnTo>
                <a:close/>
              </a:path>
              <a:path extrusionOk="0" h="581025" w="476885">
                <a:moveTo>
                  <a:pt x="471715" y="580592"/>
                </a:moveTo>
                <a:lnTo>
                  <a:pt x="468539" y="580288"/>
                </a:lnTo>
                <a:lnTo>
                  <a:pt x="467254" y="579588"/>
                </a:lnTo>
                <a:lnTo>
                  <a:pt x="464872" y="576669"/>
                </a:lnTo>
                <a:lnTo>
                  <a:pt x="464452" y="575245"/>
                </a:lnTo>
                <a:lnTo>
                  <a:pt x="464756" y="572093"/>
                </a:lnTo>
                <a:lnTo>
                  <a:pt x="465456" y="570786"/>
                </a:lnTo>
                <a:lnTo>
                  <a:pt x="467932" y="568778"/>
                </a:lnTo>
                <a:lnTo>
                  <a:pt x="469333" y="568335"/>
                </a:lnTo>
                <a:lnTo>
                  <a:pt x="472509" y="568661"/>
                </a:lnTo>
                <a:lnTo>
                  <a:pt x="473816" y="569362"/>
                </a:lnTo>
                <a:lnTo>
                  <a:pt x="476198" y="572280"/>
                </a:lnTo>
                <a:lnTo>
                  <a:pt x="476619" y="573681"/>
                </a:lnTo>
                <a:lnTo>
                  <a:pt x="476315" y="576856"/>
                </a:lnTo>
                <a:lnTo>
                  <a:pt x="475614" y="578164"/>
                </a:lnTo>
                <a:lnTo>
                  <a:pt x="473139" y="580171"/>
                </a:lnTo>
                <a:lnTo>
                  <a:pt x="471715" y="580592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48" name="Google Shape;48;p1"/>
          <p:cNvSpPr/>
          <p:nvPr/>
        </p:nvSpPr>
        <p:spPr>
          <a:xfrm>
            <a:off x="4109497" y="4576200"/>
            <a:ext cx="730885" cy="554354"/>
          </a:xfrm>
          <a:custGeom>
            <a:rect b="b" l="l" r="r" t="t"/>
            <a:pathLst>
              <a:path extrusionOk="0" h="554354" w="730885">
                <a:moveTo>
                  <a:pt x="6725" y="554350"/>
                </a:moveTo>
                <a:lnTo>
                  <a:pt x="3572" y="553906"/>
                </a:lnTo>
                <a:lnTo>
                  <a:pt x="2288" y="553159"/>
                </a:lnTo>
                <a:lnTo>
                  <a:pt x="373" y="550614"/>
                </a:lnTo>
                <a:lnTo>
                  <a:pt x="0" y="549190"/>
                </a:lnTo>
                <a:lnTo>
                  <a:pt x="443" y="546038"/>
                </a:lnTo>
                <a:lnTo>
                  <a:pt x="1190" y="544754"/>
                </a:lnTo>
                <a:lnTo>
                  <a:pt x="4180" y="542489"/>
                </a:lnTo>
                <a:lnTo>
                  <a:pt x="5627" y="542116"/>
                </a:lnTo>
                <a:lnTo>
                  <a:pt x="7192" y="542349"/>
                </a:lnTo>
                <a:lnTo>
                  <a:pt x="8780" y="542559"/>
                </a:lnTo>
                <a:lnTo>
                  <a:pt x="10041" y="543307"/>
                </a:lnTo>
                <a:lnTo>
                  <a:pt x="10998" y="544591"/>
                </a:lnTo>
                <a:lnTo>
                  <a:pt x="11979" y="545851"/>
                </a:lnTo>
                <a:lnTo>
                  <a:pt x="12329" y="547276"/>
                </a:lnTo>
                <a:lnTo>
                  <a:pt x="11909" y="550427"/>
                </a:lnTo>
                <a:lnTo>
                  <a:pt x="11162" y="551711"/>
                </a:lnTo>
                <a:lnTo>
                  <a:pt x="8149" y="553976"/>
                </a:lnTo>
                <a:lnTo>
                  <a:pt x="6725" y="554350"/>
                </a:lnTo>
                <a:close/>
              </a:path>
              <a:path extrusionOk="0" h="554354" w="730885">
                <a:moveTo>
                  <a:pt x="25617" y="540085"/>
                </a:moveTo>
                <a:lnTo>
                  <a:pt x="22464" y="539641"/>
                </a:lnTo>
                <a:lnTo>
                  <a:pt x="21180" y="538894"/>
                </a:lnTo>
                <a:lnTo>
                  <a:pt x="19265" y="536349"/>
                </a:lnTo>
                <a:lnTo>
                  <a:pt x="18891" y="534925"/>
                </a:lnTo>
                <a:lnTo>
                  <a:pt x="19335" y="531773"/>
                </a:lnTo>
                <a:lnTo>
                  <a:pt x="20082" y="530489"/>
                </a:lnTo>
                <a:lnTo>
                  <a:pt x="23095" y="528224"/>
                </a:lnTo>
                <a:lnTo>
                  <a:pt x="24519" y="527851"/>
                </a:lnTo>
                <a:lnTo>
                  <a:pt x="27672" y="528294"/>
                </a:lnTo>
                <a:lnTo>
                  <a:pt x="28956" y="529042"/>
                </a:lnTo>
                <a:lnTo>
                  <a:pt x="30871" y="531586"/>
                </a:lnTo>
                <a:lnTo>
                  <a:pt x="31245" y="533011"/>
                </a:lnTo>
                <a:lnTo>
                  <a:pt x="30801" y="536162"/>
                </a:lnTo>
                <a:lnTo>
                  <a:pt x="30054" y="537446"/>
                </a:lnTo>
                <a:lnTo>
                  <a:pt x="27041" y="539711"/>
                </a:lnTo>
                <a:lnTo>
                  <a:pt x="25617" y="540085"/>
                </a:lnTo>
                <a:close/>
              </a:path>
              <a:path extrusionOk="0" h="554354" w="730885">
                <a:moveTo>
                  <a:pt x="44509" y="525820"/>
                </a:moveTo>
                <a:lnTo>
                  <a:pt x="42944" y="525586"/>
                </a:lnTo>
                <a:lnTo>
                  <a:pt x="41356" y="525376"/>
                </a:lnTo>
                <a:lnTo>
                  <a:pt x="40095" y="524629"/>
                </a:lnTo>
                <a:lnTo>
                  <a:pt x="39138" y="523345"/>
                </a:lnTo>
                <a:lnTo>
                  <a:pt x="38157" y="522084"/>
                </a:lnTo>
                <a:lnTo>
                  <a:pt x="37807" y="520660"/>
                </a:lnTo>
                <a:lnTo>
                  <a:pt x="38227" y="517508"/>
                </a:lnTo>
                <a:lnTo>
                  <a:pt x="38974" y="516224"/>
                </a:lnTo>
                <a:lnTo>
                  <a:pt x="41987" y="513959"/>
                </a:lnTo>
                <a:lnTo>
                  <a:pt x="43411" y="513586"/>
                </a:lnTo>
                <a:lnTo>
                  <a:pt x="46587" y="514030"/>
                </a:lnTo>
                <a:lnTo>
                  <a:pt x="47848" y="514777"/>
                </a:lnTo>
                <a:lnTo>
                  <a:pt x="49763" y="517321"/>
                </a:lnTo>
                <a:lnTo>
                  <a:pt x="50137" y="518746"/>
                </a:lnTo>
                <a:lnTo>
                  <a:pt x="49693" y="521897"/>
                </a:lnTo>
                <a:lnTo>
                  <a:pt x="48946" y="523182"/>
                </a:lnTo>
                <a:lnTo>
                  <a:pt x="45957" y="525446"/>
                </a:lnTo>
                <a:lnTo>
                  <a:pt x="44509" y="525820"/>
                </a:lnTo>
                <a:close/>
              </a:path>
              <a:path extrusionOk="0" h="554354" w="730885">
                <a:moveTo>
                  <a:pt x="63424" y="511555"/>
                </a:moveTo>
                <a:lnTo>
                  <a:pt x="60248" y="511111"/>
                </a:lnTo>
                <a:lnTo>
                  <a:pt x="58987" y="510364"/>
                </a:lnTo>
                <a:lnTo>
                  <a:pt x="57072" y="507819"/>
                </a:lnTo>
                <a:lnTo>
                  <a:pt x="56699" y="506395"/>
                </a:lnTo>
                <a:lnTo>
                  <a:pt x="57142" y="503243"/>
                </a:lnTo>
                <a:lnTo>
                  <a:pt x="57890" y="501959"/>
                </a:lnTo>
                <a:lnTo>
                  <a:pt x="60879" y="499694"/>
                </a:lnTo>
                <a:lnTo>
                  <a:pt x="62327" y="499321"/>
                </a:lnTo>
                <a:lnTo>
                  <a:pt x="65479" y="499765"/>
                </a:lnTo>
                <a:lnTo>
                  <a:pt x="66740" y="500512"/>
                </a:lnTo>
                <a:lnTo>
                  <a:pt x="68678" y="503056"/>
                </a:lnTo>
                <a:lnTo>
                  <a:pt x="69029" y="504481"/>
                </a:lnTo>
                <a:lnTo>
                  <a:pt x="68608" y="507632"/>
                </a:lnTo>
                <a:lnTo>
                  <a:pt x="67861" y="508917"/>
                </a:lnTo>
                <a:lnTo>
                  <a:pt x="64849" y="511181"/>
                </a:lnTo>
                <a:lnTo>
                  <a:pt x="63424" y="511555"/>
                </a:lnTo>
                <a:close/>
              </a:path>
              <a:path extrusionOk="0" h="554354" w="730885">
                <a:moveTo>
                  <a:pt x="82316" y="497290"/>
                </a:moveTo>
                <a:lnTo>
                  <a:pt x="79164" y="496846"/>
                </a:lnTo>
                <a:lnTo>
                  <a:pt x="77879" y="496099"/>
                </a:lnTo>
                <a:lnTo>
                  <a:pt x="75964" y="493554"/>
                </a:lnTo>
                <a:lnTo>
                  <a:pt x="75591" y="492130"/>
                </a:lnTo>
                <a:lnTo>
                  <a:pt x="76034" y="488955"/>
                </a:lnTo>
                <a:lnTo>
                  <a:pt x="76782" y="487694"/>
                </a:lnTo>
                <a:lnTo>
                  <a:pt x="79794" y="485429"/>
                </a:lnTo>
                <a:lnTo>
                  <a:pt x="81219" y="485056"/>
                </a:lnTo>
                <a:lnTo>
                  <a:pt x="84371" y="485500"/>
                </a:lnTo>
                <a:lnTo>
                  <a:pt x="85656" y="486247"/>
                </a:lnTo>
                <a:lnTo>
                  <a:pt x="87570" y="488791"/>
                </a:lnTo>
                <a:lnTo>
                  <a:pt x="87944" y="490216"/>
                </a:lnTo>
                <a:lnTo>
                  <a:pt x="87500" y="493367"/>
                </a:lnTo>
                <a:lnTo>
                  <a:pt x="86753" y="494652"/>
                </a:lnTo>
                <a:lnTo>
                  <a:pt x="83741" y="496916"/>
                </a:lnTo>
                <a:lnTo>
                  <a:pt x="82316" y="497290"/>
                </a:lnTo>
                <a:close/>
              </a:path>
              <a:path extrusionOk="0" h="554354" w="730885">
                <a:moveTo>
                  <a:pt x="101208" y="483025"/>
                </a:moveTo>
                <a:lnTo>
                  <a:pt x="99643" y="482791"/>
                </a:lnTo>
                <a:lnTo>
                  <a:pt x="98056" y="482581"/>
                </a:lnTo>
                <a:lnTo>
                  <a:pt x="96795" y="481834"/>
                </a:lnTo>
                <a:lnTo>
                  <a:pt x="95837" y="480550"/>
                </a:lnTo>
                <a:lnTo>
                  <a:pt x="94856" y="479289"/>
                </a:lnTo>
                <a:lnTo>
                  <a:pt x="94483" y="477865"/>
                </a:lnTo>
                <a:lnTo>
                  <a:pt x="94926" y="474690"/>
                </a:lnTo>
                <a:lnTo>
                  <a:pt x="95674" y="473429"/>
                </a:lnTo>
                <a:lnTo>
                  <a:pt x="98686" y="471164"/>
                </a:lnTo>
                <a:lnTo>
                  <a:pt x="100111" y="470791"/>
                </a:lnTo>
                <a:lnTo>
                  <a:pt x="101698" y="471001"/>
                </a:lnTo>
                <a:lnTo>
                  <a:pt x="103263" y="471235"/>
                </a:lnTo>
                <a:lnTo>
                  <a:pt x="104548" y="471982"/>
                </a:lnTo>
                <a:lnTo>
                  <a:pt x="106462" y="474526"/>
                </a:lnTo>
                <a:lnTo>
                  <a:pt x="106836" y="475951"/>
                </a:lnTo>
                <a:lnTo>
                  <a:pt x="106392" y="479102"/>
                </a:lnTo>
                <a:lnTo>
                  <a:pt x="105645" y="480363"/>
                </a:lnTo>
                <a:lnTo>
                  <a:pt x="103917" y="481694"/>
                </a:lnTo>
                <a:lnTo>
                  <a:pt x="102633" y="482651"/>
                </a:lnTo>
                <a:lnTo>
                  <a:pt x="101208" y="483025"/>
                </a:lnTo>
                <a:close/>
              </a:path>
              <a:path extrusionOk="0" h="554354" w="730885">
                <a:moveTo>
                  <a:pt x="120123" y="468736"/>
                </a:moveTo>
                <a:lnTo>
                  <a:pt x="116947" y="468316"/>
                </a:lnTo>
                <a:lnTo>
                  <a:pt x="115687" y="467569"/>
                </a:lnTo>
                <a:lnTo>
                  <a:pt x="113772" y="465024"/>
                </a:lnTo>
                <a:lnTo>
                  <a:pt x="113398" y="463600"/>
                </a:lnTo>
                <a:lnTo>
                  <a:pt x="113842" y="460425"/>
                </a:lnTo>
                <a:lnTo>
                  <a:pt x="114589" y="459164"/>
                </a:lnTo>
                <a:lnTo>
                  <a:pt x="117578" y="456899"/>
                </a:lnTo>
                <a:lnTo>
                  <a:pt x="119002" y="456526"/>
                </a:lnTo>
                <a:lnTo>
                  <a:pt x="122178" y="456970"/>
                </a:lnTo>
                <a:lnTo>
                  <a:pt x="123439" y="457717"/>
                </a:lnTo>
                <a:lnTo>
                  <a:pt x="125378" y="460261"/>
                </a:lnTo>
                <a:lnTo>
                  <a:pt x="125728" y="461686"/>
                </a:lnTo>
                <a:lnTo>
                  <a:pt x="125308" y="464837"/>
                </a:lnTo>
                <a:lnTo>
                  <a:pt x="124560" y="466098"/>
                </a:lnTo>
                <a:lnTo>
                  <a:pt x="123276" y="467079"/>
                </a:lnTo>
                <a:lnTo>
                  <a:pt x="122809" y="467406"/>
                </a:lnTo>
                <a:lnTo>
                  <a:pt x="121548" y="468386"/>
                </a:lnTo>
                <a:lnTo>
                  <a:pt x="120123" y="468736"/>
                </a:lnTo>
                <a:close/>
              </a:path>
              <a:path extrusionOk="0" h="554354" w="730885">
                <a:moveTo>
                  <a:pt x="139015" y="454471"/>
                </a:moveTo>
                <a:lnTo>
                  <a:pt x="135863" y="454051"/>
                </a:lnTo>
                <a:lnTo>
                  <a:pt x="134578" y="453304"/>
                </a:lnTo>
                <a:lnTo>
                  <a:pt x="132664" y="450759"/>
                </a:lnTo>
                <a:lnTo>
                  <a:pt x="132290" y="449335"/>
                </a:lnTo>
                <a:lnTo>
                  <a:pt x="132734" y="446160"/>
                </a:lnTo>
                <a:lnTo>
                  <a:pt x="133481" y="444899"/>
                </a:lnTo>
                <a:lnTo>
                  <a:pt x="136493" y="442634"/>
                </a:lnTo>
                <a:lnTo>
                  <a:pt x="137918" y="442261"/>
                </a:lnTo>
                <a:lnTo>
                  <a:pt x="141070" y="442705"/>
                </a:lnTo>
                <a:lnTo>
                  <a:pt x="142355" y="443452"/>
                </a:lnTo>
                <a:lnTo>
                  <a:pt x="144270" y="445996"/>
                </a:lnTo>
                <a:lnTo>
                  <a:pt x="144643" y="447421"/>
                </a:lnTo>
                <a:lnTo>
                  <a:pt x="144200" y="450572"/>
                </a:lnTo>
                <a:lnTo>
                  <a:pt x="143452" y="451833"/>
                </a:lnTo>
                <a:lnTo>
                  <a:pt x="140440" y="454121"/>
                </a:lnTo>
                <a:lnTo>
                  <a:pt x="139015" y="454471"/>
                </a:lnTo>
                <a:close/>
              </a:path>
              <a:path extrusionOk="0" h="554354" w="730885">
                <a:moveTo>
                  <a:pt x="157907" y="440206"/>
                </a:moveTo>
                <a:lnTo>
                  <a:pt x="154755" y="439763"/>
                </a:lnTo>
                <a:lnTo>
                  <a:pt x="153494" y="439016"/>
                </a:lnTo>
                <a:lnTo>
                  <a:pt x="151556" y="436494"/>
                </a:lnTo>
                <a:lnTo>
                  <a:pt x="151182" y="435047"/>
                </a:lnTo>
                <a:lnTo>
                  <a:pt x="151626" y="431895"/>
                </a:lnTo>
                <a:lnTo>
                  <a:pt x="152373" y="430634"/>
                </a:lnTo>
                <a:lnTo>
                  <a:pt x="155385" y="428369"/>
                </a:lnTo>
                <a:lnTo>
                  <a:pt x="156810" y="427996"/>
                </a:lnTo>
                <a:lnTo>
                  <a:pt x="158398" y="428206"/>
                </a:lnTo>
                <a:lnTo>
                  <a:pt x="159962" y="428440"/>
                </a:lnTo>
                <a:lnTo>
                  <a:pt x="161247" y="429187"/>
                </a:lnTo>
                <a:lnTo>
                  <a:pt x="163162" y="431731"/>
                </a:lnTo>
                <a:lnTo>
                  <a:pt x="163535" y="433156"/>
                </a:lnTo>
                <a:lnTo>
                  <a:pt x="163092" y="436307"/>
                </a:lnTo>
                <a:lnTo>
                  <a:pt x="162344" y="437568"/>
                </a:lnTo>
                <a:lnTo>
                  <a:pt x="159332" y="439833"/>
                </a:lnTo>
                <a:lnTo>
                  <a:pt x="157907" y="440206"/>
                </a:lnTo>
                <a:close/>
              </a:path>
              <a:path extrusionOk="0" h="554354" w="730885">
                <a:moveTo>
                  <a:pt x="176823" y="425941"/>
                </a:moveTo>
                <a:lnTo>
                  <a:pt x="173647" y="425498"/>
                </a:lnTo>
                <a:lnTo>
                  <a:pt x="172386" y="424751"/>
                </a:lnTo>
                <a:lnTo>
                  <a:pt x="170471" y="422206"/>
                </a:lnTo>
                <a:lnTo>
                  <a:pt x="170097" y="420782"/>
                </a:lnTo>
                <a:lnTo>
                  <a:pt x="170541" y="417630"/>
                </a:lnTo>
                <a:lnTo>
                  <a:pt x="171288" y="416369"/>
                </a:lnTo>
                <a:lnTo>
                  <a:pt x="174277" y="414081"/>
                </a:lnTo>
                <a:lnTo>
                  <a:pt x="175702" y="413731"/>
                </a:lnTo>
                <a:lnTo>
                  <a:pt x="178878" y="414151"/>
                </a:lnTo>
                <a:lnTo>
                  <a:pt x="180139" y="414898"/>
                </a:lnTo>
                <a:lnTo>
                  <a:pt x="181096" y="416182"/>
                </a:lnTo>
                <a:lnTo>
                  <a:pt x="182077" y="417443"/>
                </a:lnTo>
                <a:lnTo>
                  <a:pt x="182427" y="418867"/>
                </a:lnTo>
                <a:lnTo>
                  <a:pt x="182007" y="422042"/>
                </a:lnTo>
                <a:lnTo>
                  <a:pt x="181260" y="423303"/>
                </a:lnTo>
                <a:lnTo>
                  <a:pt x="178247" y="425568"/>
                </a:lnTo>
                <a:lnTo>
                  <a:pt x="176823" y="425941"/>
                </a:lnTo>
                <a:close/>
              </a:path>
              <a:path extrusionOk="0" h="554354" w="730885">
                <a:moveTo>
                  <a:pt x="195715" y="411676"/>
                </a:moveTo>
                <a:lnTo>
                  <a:pt x="188989" y="406517"/>
                </a:lnTo>
                <a:lnTo>
                  <a:pt x="189433" y="403365"/>
                </a:lnTo>
                <a:lnTo>
                  <a:pt x="190180" y="402104"/>
                </a:lnTo>
                <a:lnTo>
                  <a:pt x="191441" y="401124"/>
                </a:lnTo>
                <a:lnTo>
                  <a:pt x="191908" y="400797"/>
                </a:lnTo>
                <a:lnTo>
                  <a:pt x="193193" y="399816"/>
                </a:lnTo>
                <a:lnTo>
                  <a:pt x="201342" y="404602"/>
                </a:lnTo>
                <a:lnTo>
                  <a:pt x="200899" y="407777"/>
                </a:lnTo>
                <a:lnTo>
                  <a:pt x="200152" y="409038"/>
                </a:lnTo>
                <a:lnTo>
                  <a:pt x="197139" y="411303"/>
                </a:lnTo>
                <a:lnTo>
                  <a:pt x="195715" y="411676"/>
                </a:lnTo>
                <a:close/>
              </a:path>
              <a:path extrusionOk="0" h="554354" w="730885">
                <a:moveTo>
                  <a:pt x="214607" y="397411"/>
                </a:moveTo>
                <a:lnTo>
                  <a:pt x="207881" y="392252"/>
                </a:lnTo>
                <a:lnTo>
                  <a:pt x="208325" y="389100"/>
                </a:lnTo>
                <a:lnTo>
                  <a:pt x="209072" y="387839"/>
                </a:lnTo>
                <a:lnTo>
                  <a:pt x="212085" y="385551"/>
                </a:lnTo>
                <a:lnTo>
                  <a:pt x="213509" y="385178"/>
                </a:lnTo>
                <a:lnTo>
                  <a:pt x="216662" y="385621"/>
                </a:lnTo>
                <a:lnTo>
                  <a:pt x="217946" y="386368"/>
                </a:lnTo>
                <a:lnTo>
                  <a:pt x="219861" y="388913"/>
                </a:lnTo>
                <a:lnTo>
                  <a:pt x="220234" y="390337"/>
                </a:lnTo>
                <a:lnTo>
                  <a:pt x="219791" y="393512"/>
                </a:lnTo>
                <a:lnTo>
                  <a:pt x="219044" y="394773"/>
                </a:lnTo>
                <a:lnTo>
                  <a:pt x="216031" y="397038"/>
                </a:lnTo>
                <a:lnTo>
                  <a:pt x="214607" y="397411"/>
                </a:lnTo>
                <a:close/>
              </a:path>
              <a:path extrusionOk="0" h="554354" w="730885">
                <a:moveTo>
                  <a:pt x="233522" y="383146"/>
                </a:moveTo>
                <a:lnTo>
                  <a:pt x="230346" y="382703"/>
                </a:lnTo>
                <a:lnTo>
                  <a:pt x="229085" y="381956"/>
                </a:lnTo>
                <a:lnTo>
                  <a:pt x="227170" y="379411"/>
                </a:lnTo>
                <a:lnTo>
                  <a:pt x="226796" y="377987"/>
                </a:lnTo>
                <a:lnTo>
                  <a:pt x="227240" y="374835"/>
                </a:lnTo>
                <a:lnTo>
                  <a:pt x="227987" y="373574"/>
                </a:lnTo>
                <a:lnTo>
                  <a:pt x="230976" y="371286"/>
                </a:lnTo>
                <a:lnTo>
                  <a:pt x="232401" y="370913"/>
                </a:lnTo>
                <a:lnTo>
                  <a:pt x="235577" y="371356"/>
                </a:lnTo>
                <a:lnTo>
                  <a:pt x="236838" y="372103"/>
                </a:lnTo>
                <a:lnTo>
                  <a:pt x="238753" y="374648"/>
                </a:lnTo>
                <a:lnTo>
                  <a:pt x="239126" y="376072"/>
                </a:lnTo>
                <a:lnTo>
                  <a:pt x="238683" y="379247"/>
                </a:lnTo>
                <a:lnTo>
                  <a:pt x="237959" y="380508"/>
                </a:lnTo>
                <a:lnTo>
                  <a:pt x="234946" y="382773"/>
                </a:lnTo>
                <a:lnTo>
                  <a:pt x="233522" y="383146"/>
                </a:lnTo>
                <a:close/>
              </a:path>
              <a:path extrusionOk="0" h="554354" w="730885">
                <a:moveTo>
                  <a:pt x="252414" y="368881"/>
                </a:moveTo>
                <a:lnTo>
                  <a:pt x="245688" y="363722"/>
                </a:lnTo>
                <a:lnTo>
                  <a:pt x="246132" y="360570"/>
                </a:lnTo>
                <a:lnTo>
                  <a:pt x="246879" y="359286"/>
                </a:lnTo>
                <a:lnTo>
                  <a:pt x="249892" y="357021"/>
                </a:lnTo>
                <a:lnTo>
                  <a:pt x="251316" y="356648"/>
                </a:lnTo>
                <a:lnTo>
                  <a:pt x="252881" y="356881"/>
                </a:lnTo>
                <a:lnTo>
                  <a:pt x="254469" y="357091"/>
                </a:lnTo>
                <a:lnTo>
                  <a:pt x="255730" y="357838"/>
                </a:lnTo>
                <a:lnTo>
                  <a:pt x="257668" y="360383"/>
                </a:lnTo>
                <a:lnTo>
                  <a:pt x="258042" y="361807"/>
                </a:lnTo>
                <a:lnTo>
                  <a:pt x="257598" y="364959"/>
                </a:lnTo>
                <a:lnTo>
                  <a:pt x="256851" y="366243"/>
                </a:lnTo>
                <a:lnTo>
                  <a:pt x="253838" y="368508"/>
                </a:lnTo>
                <a:lnTo>
                  <a:pt x="252414" y="368881"/>
                </a:lnTo>
                <a:close/>
              </a:path>
              <a:path extrusionOk="0" h="554354" w="730885">
                <a:moveTo>
                  <a:pt x="271306" y="354616"/>
                </a:moveTo>
                <a:lnTo>
                  <a:pt x="269741" y="354383"/>
                </a:lnTo>
                <a:lnTo>
                  <a:pt x="268153" y="354173"/>
                </a:lnTo>
                <a:lnTo>
                  <a:pt x="266892" y="353426"/>
                </a:lnTo>
                <a:lnTo>
                  <a:pt x="265911" y="352165"/>
                </a:lnTo>
                <a:lnTo>
                  <a:pt x="264954" y="350881"/>
                </a:lnTo>
                <a:lnTo>
                  <a:pt x="264580" y="349457"/>
                </a:lnTo>
                <a:lnTo>
                  <a:pt x="265024" y="346305"/>
                </a:lnTo>
                <a:lnTo>
                  <a:pt x="265771" y="345021"/>
                </a:lnTo>
                <a:lnTo>
                  <a:pt x="268784" y="342756"/>
                </a:lnTo>
                <a:lnTo>
                  <a:pt x="270208" y="342383"/>
                </a:lnTo>
                <a:lnTo>
                  <a:pt x="273361" y="342826"/>
                </a:lnTo>
                <a:lnTo>
                  <a:pt x="274645" y="343573"/>
                </a:lnTo>
                <a:lnTo>
                  <a:pt x="276560" y="346118"/>
                </a:lnTo>
                <a:lnTo>
                  <a:pt x="276934" y="347542"/>
                </a:lnTo>
                <a:lnTo>
                  <a:pt x="276490" y="350694"/>
                </a:lnTo>
                <a:lnTo>
                  <a:pt x="275743" y="351978"/>
                </a:lnTo>
                <a:lnTo>
                  <a:pt x="272730" y="354243"/>
                </a:lnTo>
                <a:lnTo>
                  <a:pt x="271306" y="354616"/>
                </a:lnTo>
                <a:close/>
              </a:path>
              <a:path extrusionOk="0" h="554354" w="730885">
                <a:moveTo>
                  <a:pt x="290221" y="340351"/>
                </a:moveTo>
                <a:lnTo>
                  <a:pt x="287045" y="339908"/>
                </a:lnTo>
                <a:lnTo>
                  <a:pt x="285784" y="339161"/>
                </a:lnTo>
                <a:lnTo>
                  <a:pt x="283869" y="336616"/>
                </a:lnTo>
                <a:lnTo>
                  <a:pt x="283496" y="335192"/>
                </a:lnTo>
                <a:lnTo>
                  <a:pt x="283939" y="332040"/>
                </a:lnTo>
                <a:lnTo>
                  <a:pt x="284687" y="330756"/>
                </a:lnTo>
                <a:lnTo>
                  <a:pt x="287676" y="328491"/>
                </a:lnTo>
                <a:lnTo>
                  <a:pt x="289100" y="328118"/>
                </a:lnTo>
                <a:lnTo>
                  <a:pt x="292276" y="328561"/>
                </a:lnTo>
                <a:lnTo>
                  <a:pt x="293537" y="329308"/>
                </a:lnTo>
                <a:lnTo>
                  <a:pt x="295452" y="331853"/>
                </a:lnTo>
                <a:lnTo>
                  <a:pt x="295826" y="333277"/>
                </a:lnTo>
                <a:lnTo>
                  <a:pt x="295382" y="336429"/>
                </a:lnTo>
                <a:lnTo>
                  <a:pt x="294635" y="337713"/>
                </a:lnTo>
                <a:lnTo>
                  <a:pt x="291646" y="339978"/>
                </a:lnTo>
                <a:lnTo>
                  <a:pt x="290221" y="340351"/>
                </a:lnTo>
                <a:close/>
              </a:path>
              <a:path extrusionOk="0" h="554354" w="730885">
                <a:moveTo>
                  <a:pt x="309113" y="326086"/>
                </a:moveTo>
                <a:lnTo>
                  <a:pt x="305961" y="325643"/>
                </a:lnTo>
                <a:lnTo>
                  <a:pt x="304676" y="324896"/>
                </a:lnTo>
                <a:lnTo>
                  <a:pt x="302761" y="322351"/>
                </a:lnTo>
                <a:lnTo>
                  <a:pt x="302388" y="320927"/>
                </a:lnTo>
                <a:lnTo>
                  <a:pt x="302831" y="317775"/>
                </a:lnTo>
                <a:lnTo>
                  <a:pt x="303579" y="316491"/>
                </a:lnTo>
                <a:lnTo>
                  <a:pt x="306591" y="314226"/>
                </a:lnTo>
                <a:lnTo>
                  <a:pt x="308016" y="313853"/>
                </a:lnTo>
                <a:lnTo>
                  <a:pt x="309580" y="314086"/>
                </a:lnTo>
                <a:lnTo>
                  <a:pt x="311168" y="314296"/>
                </a:lnTo>
                <a:lnTo>
                  <a:pt x="312429" y="315043"/>
                </a:lnTo>
                <a:lnTo>
                  <a:pt x="313410" y="316304"/>
                </a:lnTo>
                <a:lnTo>
                  <a:pt x="314367" y="317588"/>
                </a:lnTo>
                <a:lnTo>
                  <a:pt x="314741" y="319012"/>
                </a:lnTo>
                <a:lnTo>
                  <a:pt x="314297" y="322164"/>
                </a:lnTo>
                <a:lnTo>
                  <a:pt x="313550" y="323448"/>
                </a:lnTo>
                <a:lnTo>
                  <a:pt x="310538" y="325713"/>
                </a:lnTo>
                <a:lnTo>
                  <a:pt x="309113" y="326086"/>
                </a:lnTo>
                <a:close/>
              </a:path>
              <a:path extrusionOk="0" h="554354" w="730885">
                <a:moveTo>
                  <a:pt x="328005" y="311821"/>
                </a:moveTo>
                <a:lnTo>
                  <a:pt x="326440" y="311588"/>
                </a:lnTo>
                <a:lnTo>
                  <a:pt x="324852" y="311378"/>
                </a:lnTo>
                <a:lnTo>
                  <a:pt x="323591" y="310631"/>
                </a:lnTo>
                <a:lnTo>
                  <a:pt x="321653" y="308086"/>
                </a:lnTo>
                <a:lnTo>
                  <a:pt x="321280" y="306662"/>
                </a:lnTo>
                <a:lnTo>
                  <a:pt x="321723" y="303510"/>
                </a:lnTo>
                <a:lnTo>
                  <a:pt x="322471" y="302226"/>
                </a:lnTo>
                <a:lnTo>
                  <a:pt x="325483" y="299961"/>
                </a:lnTo>
                <a:lnTo>
                  <a:pt x="326907" y="299588"/>
                </a:lnTo>
                <a:lnTo>
                  <a:pt x="328495" y="299798"/>
                </a:lnTo>
                <a:lnTo>
                  <a:pt x="330060" y="300031"/>
                </a:lnTo>
                <a:lnTo>
                  <a:pt x="331344" y="300778"/>
                </a:lnTo>
                <a:lnTo>
                  <a:pt x="333259" y="303323"/>
                </a:lnTo>
                <a:lnTo>
                  <a:pt x="333633" y="304747"/>
                </a:lnTo>
                <a:lnTo>
                  <a:pt x="333189" y="307899"/>
                </a:lnTo>
                <a:lnTo>
                  <a:pt x="332442" y="309183"/>
                </a:lnTo>
                <a:lnTo>
                  <a:pt x="329429" y="311448"/>
                </a:lnTo>
                <a:lnTo>
                  <a:pt x="328005" y="311821"/>
                </a:lnTo>
                <a:close/>
              </a:path>
              <a:path extrusionOk="0" h="554354" w="730885">
                <a:moveTo>
                  <a:pt x="346920" y="297557"/>
                </a:moveTo>
                <a:lnTo>
                  <a:pt x="343744" y="297113"/>
                </a:lnTo>
                <a:lnTo>
                  <a:pt x="342483" y="296366"/>
                </a:lnTo>
                <a:lnTo>
                  <a:pt x="340569" y="293821"/>
                </a:lnTo>
                <a:lnTo>
                  <a:pt x="340195" y="292397"/>
                </a:lnTo>
                <a:lnTo>
                  <a:pt x="340639" y="289222"/>
                </a:lnTo>
                <a:lnTo>
                  <a:pt x="341363" y="287961"/>
                </a:lnTo>
                <a:lnTo>
                  <a:pt x="344375" y="285696"/>
                </a:lnTo>
                <a:lnTo>
                  <a:pt x="345799" y="285323"/>
                </a:lnTo>
                <a:lnTo>
                  <a:pt x="348975" y="285766"/>
                </a:lnTo>
                <a:lnTo>
                  <a:pt x="350236" y="286513"/>
                </a:lnTo>
                <a:lnTo>
                  <a:pt x="352151" y="289058"/>
                </a:lnTo>
                <a:lnTo>
                  <a:pt x="352525" y="290482"/>
                </a:lnTo>
                <a:lnTo>
                  <a:pt x="352081" y="293634"/>
                </a:lnTo>
                <a:lnTo>
                  <a:pt x="351334" y="294918"/>
                </a:lnTo>
                <a:lnTo>
                  <a:pt x="348345" y="297183"/>
                </a:lnTo>
                <a:lnTo>
                  <a:pt x="346920" y="297557"/>
                </a:lnTo>
                <a:close/>
              </a:path>
              <a:path extrusionOk="0" h="554354" w="730885">
                <a:moveTo>
                  <a:pt x="365812" y="283292"/>
                </a:moveTo>
                <a:lnTo>
                  <a:pt x="362660" y="282848"/>
                </a:lnTo>
                <a:lnTo>
                  <a:pt x="361375" y="282101"/>
                </a:lnTo>
                <a:lnTo>
                  <a:pt x="359460" y="279556"/>
                </a:lnTo>
                <a:lnTo>
                  <a:pt x="359087" y="278132"/>
                </a:lnTo>
                <a:lnTo>
                  <a:pt x="359531" y="274957"/>
                </a:lnTo>
                <a:lnTo>
                  <a:pt x="360278" y="273696"/>
                </a:lnTo>
                <a:lnTo>
                  <a:pt x="363290" y="271431"/>
                </a:lnTo>
                <a:lnTo>
                  <a:pt x="364715" y="271058"/>
                </a:lnTo>
                <a:lnTo>
                  <a:pt x="367867" y="271501"/>
                </a:lnTo>
                <a:lnTo>
                  <a:pt x="369128" y="272248"/>
                </a:lnTo>
                <a:lnTo>
                  <a:pt x="370109" y="273509"/>
                </a:lnTo>
                <a:lnTo>
                  <a:pt x="371067" y="274793"/>
                </a:lnTo>
                <a:lnTo>
                  <a:pt x="371440" y="276217"/>
                </a:lnTo>
                <a:lnTo>
                  <a:pt x="370997" y="279369"/>
                </a:lnTo>
                <a:lnTo>
                  <a:pt x="370249" y="280630"/>
                </a:lnTo>
                <a:lnTo>
                  <a:pt x="368521" y="281961"/>
                </a:lnTo>
                <a:lnTo>
                  <a:pt x="367237" y="282918"/>
                </a:lnTo>
                <a:lnTo>
                  <a:pt x="365812" y="283292"/>
                </a:lnTo>
                <a:close/>
              </a:path>
              <a:path extrusionOk="0" h="554354" w="730885">
                <a:moveTo>
                  <a:pt x="384704" y="269003"/>
                </a:moveTo>
                <a:lnTo>
                  <a:pt x="381552" y="268583"/>
                </a:lnTo>
                <a:lnTo>
                  <a:pt x="380291" y="267836"/>
                </a:lnTo>
                <a:lnTo>
                  <a:pt x="378352" y="265291"/>
                </a:lnTo>
                <a:lnTo>
                  <a:pt x="377979" y="263867"/>
                </a:lnTo>
                <a:lnTo>
                  <a:pt x="378423" y="260692"/>
                </a:lnTo>
                <a:lnTo>
                  <a:pt x="379170" y="259431"/>
                </a:lnTo>
                <a:lnTo>
                  <a:pt x="382182" y="257166"/>
                </a:lnTo>
                <a:lnTo>
                  <a:pt x="383607" y="256793"/>
                </a:lnTo>
                <a:lnTo>
                  <a:pt x="385195" y="257003"/>
                </a:lnTo>
                <a:lnTo>
                  <a:pt x="386759" y="257236"/>
                </a:lnTo>
                <a:lnTo>
                  <a:pt x="388044" y="257983"/>
                </a:lnTo>
                <a:lnTo>
                  <a:pt x="389958" y="260528"/>
                </a:lnTo>
                <a:lnTo>
                  <a:pt x="390332" y="261952"/>
                </a:lnTo>
                <a:lnTo>
                  <a:pt x="389888" y="265104"/>
                </a:lnTo>
                <a:lnTo>
                  <a:pt x="389141" y="266365"/>
                </a:lnTo>
                <a:lnTo>
                  <a:pt x="387880" y="267346"/>
                </a:lnTo>
                <a:lnTo>
                  <a:pt x="387413" y="267672"/>
                </a:lnTo>
                <a:lnTo>
                  <a:pt x="386129" y="268653"/>
                </a:lnTo>
                <a:lnTo>
                  <a:pt x="384704" y="269003"/>
                </a:lnTo>
                <a:close/>
              </a:path>
              <a:path extrusionOk="0" h="554354" w="730885">
                <a:moveTo>
                  <a:pt x="403620" y="254738"/>
                </a:moveTo>
                <a:lnTo>
                  <a:pt x="400444" y="254318"/>
                </a:lnTo>
                <a:lnTo>
                  <a:pt x="399183" y="253571"/>
                </a:lnTo>
                <a:lnTo>
                  <a:pt x="398225" y="252287"/>
                </a:lnTo>
                <a:lnTo>
                  <a:pt x="397244" y="251026"/>
                </a:lnTo>
                <a:lnTo>
                  <a:pt x="402499" y="242528"/>
                </a:lnTo>
                <a:lnTo>
                  <a:pt x="405675" y="242971"/>
                </a:lnTo>
                <a:lnTo>
                  <a:pt x="406936" y="243718"/>
                </a:lnTo>
                <a:lnTo>
                  <a:pt x="408850" y="246263"/>
                </a:lnTo>
                <a:lnTo>
                  <a:pt x="409224" y="247687"/>
                </a:lnTo>
                <a:lnTo>
                  <a:pt x="408780" y="250839"/>
                </a:lnTo>
                <a:lnTo>
                  <a:pt x="408033" y="252100"/>
                </a:lnTo>
                <a:lnTo>
                  <a:pt x="405044" y="254388"/>
                </a:lnTo>
                <a:lnTo>
                  <a:pt x="403620" y="254738"/>
                </a:lnTo>
                <a:close/>
              </a:path>
              <a:path extrusionOk="0" h="554354" w="730885">
                <a:moveTo>
                  <a:pt x="422512" y="240473"/>
                </a:moveTo>
                <a:lnTo>
                  <a:pt x="415786" y="235313"/>
                </a:lnTo>
                <a:lnTo>
                  <a:pt x="416230" y="232162"/>
                </a:lnTo>
                <a:lnTo>
                  <a:pt x="416977" y="230901"/>
                </a:lnTo>
                <a:lnTo>
                  <a:pt x="419989" y="228636"/>
                </a:lnTo>
                <a:lnTo>
                  <a:pt x="421414" y="228263"/>
                </a:lnTo>
                <a:lnTo>
                  <a:pt x="424567" y="228706"/>
                </a:lnTo>
                <a:lnTo>
                  <a:pt x="425828" y="229453"/>
                </a:lnTo>
                <a:lnTo>
                  <a:pt x="426808" y="230714"/>
                </a:lnTo>
                <a:lnTo>
                  <a:pt x="427766" y="231998"/>
                </a:lnTo>
                <a:lnTo>
                  <a:pt x="428139" y="233422"/>
                </a:lnTo>
                <a:lnTo>
                  <a:pt x="427696" y="236574"/>
                </a:lnTo>
                <a:lnTo>
                  <a:pt x="426948" y="237835"/>
                </a:lnTo>
                <a:lnTo>
                  <a:pt x="423936" y="240100"/>
                </a:lnTo>
                <a:lnTo>
                  <a:pt x="422512" y="240473"/>
                </a:lnTo>
                <a:close/>
              </a:path>
              <a:path extrusionOk="0" h="554354" w="730885">
                <a:moveTo>
                  <a:pt x="441403" y="226208"/>
                </a:moveTo>
                <a:lnTo>
                  <a:pt x="438251" y="225765"/>
                </a:lnTo>
                <a:lnTo>
                  <a:pt x="436967" y="225018"/>
                </a:lnTo>
                <a:lnTo>
                  <a:pt x="435052" y="222473"/>
                </a:lnTo>
                <a:lnTo>
                  <a:pt x="434678" y="221048"/>
                </a:lnTo>
                <a:lnTo>
                  <a:pt x="435122" y="217897"/>
                </a:lnTo>
                <a:lnTo>
                  <a:pt x="435869" y="216636"/>
                </a:lnTo>
                <a:lnTo>
                  <a:pt x="437153" y="215679"/>
                </a:lnTo>
                <a:lnTo>
                  <a:pt x="438881" y="214348"/>
                </a:lnTo>
                <a:lnTo>
                  <a:pt x="447031" y="219134"/>
                </a:lnTo>
                <a:lnTo>
                  <a:pt x="446588" y="222309"/>
                </a:lnTo>
                <a:lnTo>
                  <a:pt x="445840" y="223570"/>
                </a:lnTo>
                <a:lnTo>
                  <a:pt x="442828" y="225835"/>
                </a:lnTo>
                <a:lnTo>
                  <a:pt x="441403" y="226208"/>
                </a:lnTo>
                <a:close/>
              </a:path>
              <a:path extrusionOk="0" h="554354" w="730885">
                <a:moveTo>
                  <a:pt x="460319" y="211943"/>
                </a:moveTo>
                <a:lnTo>
                  <a:pt x="457143" y="211500"/>
                </a:lnTo>
                <a:lnTo>
                  <a:pt x="455882" y="210753"/>
                </a:lnTo>
                <a:lnTo>
                  <a:pt x="453944" y="208208"/>
                </a:lnTo>
                <a:lnTo>
                  <a:pt x="453593" y="206784"/>
                </a:lnTo>
                <a:lnTo>
                  <a:pt x="454014" y="203632"/>
                </a:lnTo>
                <a:lnTo>
                  <a:pt x="454761" y="202371"/>
                </a:lnTo>
                <a:lnTo>
                  <a:pt x="456045" y="201390"/>
                </a:lnTo>
                <a:lnTo>
                  <a:pt x="456512" y="201063"/>
                </a:lnTo>
                <a:lnTo>
                  <a:pt x="457773" y="200083"/>
                </a:lnTo>
                <a:lnTo>
                  <a:pt x="465923" y="204869"/>
                </a:lnTo>
                <a:lnTo>
                  <a:pt x="465480" y="208044"/>
                </a:lnTo>
                <a:lnTo>
                  <a:pt x="464732" y="209305"/>
                </a:lnTo>
                <a:lnTo>
                  <a:pt x="461743" y="211570"/>
                </a:lnTo>
                <a:lnTo>
                  <a:pt x="460319" y="211943"/>
                </a:lnTo>
                <a:close/>
              </a:path>
              <a:path extrusionOk="0" h="554354" w="730885">
                <a:moveTo>
                  <a:pt x="479211" y="197678"/>
                </a:moveTo>
                <a:lnTo>
                  <a:pt x="472485" y="192519"/>
                </a:lnTo>
                <a:lnTo>
                  <a:pt x="472929" y="189367"/>
                </a:lnTo>
                <a:lnTo>
                  <a:pt x="473676" y="188106"/>
                </a:lnTo>
                <a:lnTo>
                  <a:pt x="474937" y="187125"/>
                </a:lnTo>
                <a:lnTo>
                  <a:pt x="476689" y="185818"/>
                </a:lnTo>
                <a:lnTo>
                  <a:pt x="478113" y="185444"/>
                </a:lnTo>
                <a:lnTo>
                  <a:pt x="479678" y="185678"/>
                </a:lnTo>
                <a:lnTo>
                  <a:pt x="481266" y="185888"/>
                </a:lnTo>
                <a:lnTo>
                  <a:pt x="482527" y="186635"/>
                </a:lnTo>
                <a:lnTo>
                  <a:pt x="483484" y="187919"/>
                </a:lnTo>
                <a:lnTo>
                  <a:pt x="484465" y="189180"/>
                </a:lnTo>
                <a:lnTo>
                  <a:pt x="484839" y="190604"/>
                </a:lnTo>
                <a:lnTo>
                  <a:pt x="484395" y="193779"/>
                </a:lnTo>
                <a:lnTo>
                  <a:pt x="483648" y="195040"/>
                </a:lnTo>
                <a:lnTo>
                  <a:pt x="480635" y="197305"/>
                </a:lnTo>
                <a:lnTo>
                  <a:pt x="479211" y="197678"/>
                </a:lnTo>
                <a:close/>
              </a:path>
              <a:path extrusionOk="0" h="554354" w="730885">
                <a:moveTo>
                  <a:pt x="498103" y="183413"/>
                </a:moveTo>
                <a:lnTo>
                  <a:pt x="491377" y="178254"/>
                </a:lnTo>
                <a:lnTo>
                  <a:pt x="491821" y="175102"/>
                </a:lnTo>
                <a:lnTo>
                  <a:pt x="492568" y="173818"/>
                </a:lnTo>
                <a:lnTo>
                  <a:pt x="495581" y="171553"/>
                </a:lnTo>
                <a:lnTo>
                  <a:pt x="497005" y="171179"/>
                </a:lnTo>
                <a:lnTo>
                  <a:pt x="500158" y="171623"/>
                </a:lnTo>
                <a:lnTo>
                  <a:pt x="501442" y="172370"/>
                </a:lnTo>
                <a:lnTo>
                  <a:pt x="503357" y="174915"/>
                </a:lnTo>
                <a:lnTo>
                  <a:pt x="503731" y="176339"/>
                </a:lnTo>
                <a:lnTo>
                  <a:pt x="503287" y="179514"/>
                </a:lnTo>
                <a:lnTo>
                  <a:pt x="502540" y="180775"/>
                </a:lnTo>
                <a:lnTo>
                  <a:pt x="499527" y="183040"/>
                </a:lnTo>
                <a:lnTo>
                  <a:pt x="498103" y="183413"/>
                </a:lnTo>
                <a:close/>
              </a:path>
              <a:path extrusionOk="0" h="554354" w="730885">
                <a:moveTo>
                  <a:pt x="516995" y="169148"/>
                </a:moveTo>
                <a:lnTo>
                  <a:pt x="513842" y="168705"/>
                </a:lnTo>
                <a:lnTo>
                  <a:pt x="512581" y="167958"/>
                </a:lnTo>
                <a:lnTo>
                  <a:pt x="510643" y="165413"/>
                </a:lnTo>
                <a:lnTo>
                  <a:pt x="510293" y="163989"/>
                </a:lnTo>
                <a:lnTo>
                  <a:pt x="510713" y="160837"/>
                </a:lnTo>
                <a:lnTo>
                  <a:pt x="511460" y="159553"/>
                </a:lnTo>
                <a:lnTo>
                  <a:pt x="514473" y="157288"/>
                </a:lnTo>
                <a:lnTo>
                  <a:pt x="515897" y="156914"/>
                </a:lnTo>
                <a:lnTo>
                  <a:pt x="519073" y="157358"/>
                </a:lnTo>
                <a:lnTo>
                  <a:pt x="520334" y="158105"/>
                </a:lnTo>
                <a:lnTo>
                  <a:pt x="522249" y="160650"/>
                </a:lnTo>
                <a:lnTo>
                  <a:pt x="522623" y="162074"/>
                </a:lnTo>
                <a:lnTo>
                  <a:pt x="522179" y="165226"/>
                </a:lnTo>
                <a:lnTo>
                  <a:pt x="521432" y="166510"/>
                </a:lnTo>
                <a:lnTo>
                  <a:pt x="518443" y="168775"/>
                </a:lnTo>
                <a:lnTo>
                  <a:pt x="516995" y="169148"/>
                </a:lnTo>
                <a:close/>
              </a:path>
              <a:path extrusionOk="0" h="554354" w="730885">
                <a:moveTo>
                  <a:pt x="535910" y="154883"/>
                </a:moveTo>
                <a:lnTo>
                  <a:pt x="532734" y="154440"/>
                </a:lnTo>
                <a:lnTo>
                  <a:pt x="531473" y="153693"/>
                </a:lnTo>
                <a:lnTo>
                  <a:pt x="529558" y="151148"/>
                </a:lnTo>
                <a:lnTo>
                  <a:pt x="529185" y="149724"/>
                </a:lnTo>
                <a:lnTo>
                  <a:pt x="529628" y="146572"/>
                </a:lnTo>
                <a:lnTo>
                  <a:pt x="530375" y="145288"/>
                </a:lnTo>
                <a:lnTo>
                  <a:pt x="533365" y="143023"/>
                </a:lnTo>
                <a:lnTo>
                  <a:pt x="534812" y="142649"/>
                </a:lnTo>
                <a:lnTo>
                  <a:pt x="536377" y="142883"/>
                </a:lnTo>
                <a:lnTo>
                  <a:pt x="537965" y="143093"/>
                </a:lnTo>
                <a:lnTo>
                  <a:pt x="539226" y="143840"/>
                </a:lnTo>
                <a:lnTo>
                  <a:pt x="540183" y="145124"/>
                </a:lnTo>
                <a:lnTo>
                  <a:pt x="541164" y="146385"/>
                </a:lnTo>
                <a:lnTo>
                  <a:pt x="541515" y="147809"/>
                </a:lnTo>
                <a:lnTo>
                  <a:pt x="541094" y="150961"/>
                </a:lnTo>
                <a:lnTo>
                  <a:pt x="540347" y="152245"/>
                </a:lnTo>
                <a:lnTo>
                  <a:pt x="537334" y="154510"/>
                </a:lnTo>
                <a:lnTo>
                  <a:pt x="535910" y="154883"/>
                </a:lnTo>
                <a:close/>
              </a:path>
              <a:path extrusionOk="0" h="554354" w="730885">
                <a:moveTo>
                  <a:pt x="554802" y="140618"/>
                </a:moveTo>
                <a:lnTo>
                  <a:pt x="551649" y="140175"/>
                </a:lnTo>
                <a:lnTo>
                  <a:pt x="550365" y="139428"/>
                </a:lnTo>
                <a:lnTo>
                  <a:pt x="548450" y="136883"/>
                </a:lnTo>
                <a:lnTo>
                  <a:pt x="548076" y="135459"/>
                </a:lnTo>
                <a:lnTo>
                  <a:pt x="548520" y="132307"/>
                </a:lnTo>
                <a:lnTo>
                  <a:pt x="549267" y="131023"/>
                </a:lnTo>
                <a:lnTo>
                  <a:pt x="552280" y="128758"/>
                </a:lnTo>
                <a:lnTo>
                  <a:pt x="553704" y="128384"/>
                </a:lnTo>
                <a:lnTo>
                  <a:pt x="556857" y="128828"/>
                </a:lnTo>
                <a:lnTo>
                  <a:pt x="558141" y="129575"/>
                </a:lnTo>
                <a:lnTo>
                  <a:pt x="560056" y="132120"/>
                </a:lnTo>
                <a:lnTo>
                  <a:pt x="560430" y="133544"/>
                </a:lnTo>
                <a:lnTo>
                  <a:pt x="559986" y="136696"/>
                </a:lnTo>
                <a:lnTo>
                  <a:pt x="559239" y="137980"/>
                </a:lnTo>
                <a:lnTo>
                  <a:pt x="556226" y="140245"/>
                </a:lnTo>
                <a:lnTo>
                  <a:pt x="554802" y="140618"/>
                </a:lnTo>
                <a:close/>
              </a:path>
              <a:path extrusionOk="0" h="554354" w="730885">
                <a:moveTo>
                  <a:pt x="573694" y="126353"/>
                </a:moveTo>
                <a:lnTo>
                  <a:pt x="572129" y="126120"/>
                </a:lnTo>
                <a:lnTo>
                  <a:pt x="570541" y="125910"/>
                </a:lnTo>
                <a:lnTo>
                  <a:pt x="569280" y="125163"/>
                </a:lnTo>
                <a:lnTo>
                  <a:pt x="568323" y="123878"/>
                </a:lnTo>
                <a:lnTo>
                  <a:pt x="567342" y="122618"/>
                </a:lnTo>
                <a:lnTo>
                  <a:pt x="566992" y="121194"/>
                </a:lnTo>
                <a:lnTo>
                  <a:pt x="567412" y="118042"/>
                </a:lnTo>
                <a:lnTo>
                  <a:pt x="568159" y="116758"/>
                </a:lnTo>
                <a:lnTo>
                  <a:pt x="571172" y="114493"/>
                </a:lnTo>
                <a:lnTo>
                  <a:pt x="572596" y="114119"/>
                </a:lnTo>
                <a:lnTo>
                  <a:pt x="575749" y="114563"/>
                </a:lnTo>
                <a:lnTo>
                  <a:pt x="577033" y="115310"/>
                </a:lnTo>
                <a:lnTo>
                  <a:pt x="578948" y="117855"/>
                </a:lnTo>
                <a:lnTo>
                  <a:pt x="579322" y="119279"/>
                </a:lnTo>
                <a:lnTo>
                  <a:pt x="578878" y="122431"/>
                </a:lnTo>
                <a:lnTo>
                  <a:pt x="578131" y="123715"/>
                </a:lnTo>
                <a:lnTo>
                  <a:pt x="575142" y="125980"/>
                </a:lnTo>
                <a:lnTo>
                  <a:pt x="573694" y="126353"/>
                </a:lnTo>
                <a:close/>
              </a:path>
              <a:path extrusionOk="0" h="554354" w="730885">
                <a:moveTo>
                  <a:pt x="592609" y="112088"/>
                </a:moveTo>
                <a:lnTo>
                  <a:pt x="589433" y="111645"/>
                </a:lnTo>
                <a:lnTo>
                  <a:pt x="588172" y="110898"/>
                </a:lnTo>
                <a:lnTo>
                  <a:pt x="586257" y="108353"/>
                </a:lnTo>
                <a:lnTo>
                  <a:pt x="585884" y="106929"/>
                </a:lnTo>
                <a:lnTo>
                  <a:pt x="586327" y="103777"/>
                </a:lnTo>
                <a:lnTo>
                  <a:pt x="587075" y="102493"/>
                </a:lnTo>
                <a:lnTo>
                  <a:pt x="590064" y="100228"/>
                </a:lnTo>
                <a:lnTo>
                  <a:pt x="591512" y="99854"/>
                </a:lnTo>
                <a:lnTo>
                  <a:pt x="594664" y="100298"/>
                </a:lnTo>
                <a:lnTo>
                  <a:pt x="595925" y="101045"/>
                </a:lnTo>
                <a:lnTo>
                  <a:pt x="597863" y="103590"/>
                </a:lnTo>
                <a:lnTo>
                  <a:pt x="598214" y="105014"/>
                </a:lnTo>
                <a:lnTo>
                  <a:pt x="597793" y="108166"/>
                </a:lnTo>
                <a:lnTo>
                  <a:pt x="597046" y="109450"/>
                </a:lnTo>
                <a:lnTo>
                  <a:pt x="594034" y="111715"/>
                </a:lnTo>
                <a:lnTo>
                  <a:pt x="592609" y="112088"/>
                </a:lnTo>
                <a:close/>
              </a:path>
              <a:path extrusionOk="0" h="554354" w="730885">
                <a:moveTo>
                  <a:pt x="611501" y="97823"/>
                </a:moveTo>
                <a:lnTo>
                  <a:pt x="608349" y="97380"/>
                </a:lnTo>
                <a:lnTo>
                  <a:pt x="607064" y="96633"/>
                </a:lnTo>
                <a:lnTo>
                  <a:pt x="605149" y="94088"/>
                </a:lnTo>
                <a:lnTo>
                  <a:pt x="604776" y="92664"/>
                </a:lnTo>
                <a:lnTo>
                  <a:pt x="605219" y="89488"/>
                </a:lnTo>
                <a:lnTo>
                  <a:pt x="605967" y="88228"/>
                </a:lnTo>
                <a:lnTo>
                  <a:pt x="608979" y="85963"/>
                </a:lnTo>
                <a:lnTo>
                  <a:pt x="610404" y="85589"/>
                </a:lnTo>
                <a:lnTo>
                  <a:pt x="613556" y="86033"/>
                </a:lnTo>
                <a:lnTo>
                  <a:pt x="614841" y="86780"/>
                </a:lnTo>
                <a:lnTo>
                  <a:pt x="616755" y="89325"/>
                </a:lnTo>
                <a:lnTo>
                  <a:pt x="617129" y="90749"/>
                </a:lnTo>
                <a:lnTo>
                  <a:pt x="616685" y="93901"/>
                </a:lnTo>
                <a:lnTo>
                  <a:pt x="615938" y="95185"/>
                </a:lnTo>
                <a:lnTo>
                  <a:pt x="612926" y="97450"/>
                </a:lnTo>
                <a:lnTo>
                  <a:pt x="611501" y="97823"/>
                </a:lnTo>
                <a:close/>
              </a:path>
              <a:path extrusionOk="0" h="554354" w="730885">
                <a:moveTo>
                  <a:pt x="630393" y="83558"/>
                </a:moveTo>
                <a:lnTo>
                  <a:pt x="628829" y="83325"/>
                </a:lnTo>
                <a:lnTo>
                  <a:pt x="627241" y="83115"/>
                </a:lnTo>
                <a:lnTo>
                  <a:pt x="625980" y="82368"/>
                </a:lnTo>
                <a:lnTo>
                  <a:pt x="625022" y="81084"/>
                </a:lnTo>
                <a:lnTo>
                  <a:pt x="624041" y="79823"/>
                </a:lnTo>
                <a:lnTo>
                  <a:pt x="623668" y="78399"/>
                </a:lnTo>
                <a:lnTo>
                  <a:pt x="624111" y="75223"/>
                </a:lnTo>
                <a:lnTo>
                  <a:pt x="624859" y="73963"/>
                </a:lnTo>
                <a:lnTo>
                  <a:pt x="627871" y="71698"/>
                </a:lnTo>
                <a:lnTo>
                  <a:pt x="629296" y="71324"/>
                </a:lnTo>
                <a:lnTo>
                  <a:pt x="630884" y="71535"/>
                </a:lnTo>
                <a:lnTo>
                  <a:pt x="632448" y="71768"/>
                </a:lnTo>
                <a:lnTo>
                  <a:pt x="633733" y="72515"/>
                </a:lnTo>
                <a:lnTo>
                  <a:pt x="635647" y="75060"/>
                </a:lnTo>
                <a:lnTo>
                  <a:pt x="636021" y="76484"/>
                </a:lnTo>
                <a:lnTo>
                  <a:pt x="635577" y="79636"/>
                </a:lnTo>
                <a:lnTo>
                  <a:pt x="634830" y="80897"/>
                </a:lnTo>
                <a:lnTo>
                  <a:pt x="633102" y="82227"/>
                </a:lnTo>
                <a:lnTo>
                  <a:pt x="631818" y="83185"/>
                </a:lnTo>
                <a:lnTo>
                  <a:pt x="630393" y="83558"/>
                </a:lnTo>
                <a:close/>
              </a:path>
              <a:path extrusionOk="0" h="554354" w="730885">
                <a:moveTo>
                  <a:pt x="649308" y="69270"/>
                </a:moveTo>
                <a:lnTo>
                  <a:pt x="646133" y="68850"/>
                </a:lnTo>
                <a:lnTo>
                  <a:pt x="644872" y="68103"/>
                </a:lnTo>
                <a:lnTo>
                  <a:pt x="642957" y="65558"/>
                </a:lnTo>
                <a:lnTo>
                  <a:pt x="642583" y="64134"/>
                </a:lnTo>
                <a:lnTo>
                  <a:pt x="643027" y="60958"/>
                </a:lnTo>
                <a:lnTo>
                  <a:pt x="643774" y="59698"/>
                </a:lnTo>
                <a:lnTo>
                  <a:pt x="646763" y="57433"/>
                </a:lnTo>
                <a:lnTo>
                  <a:pt x="648188" y="57059"/>
                </a:lnTo>
                <a:lnTo>
                  <a:pt x="651363" y="57503"/>
                </a:lnTo>
                <a:lnTo>
                  <a:pt x="652624" y="58250"/>
                </a:lnTo>
                <a:lnTo>
                  <a:pt x="654563" y="60795"/>
                </a:lnTo>
                <a:lnTo>
                  <a:pt x="654913" y="62219"/>
                </a:lnTo>
                <a:lnTo>
                  <a:pt x="654493" y="65371"/>
                </a:lnTo>
                <a:lnTo>
                  <a:pt x="653745" y="66632"/>
                </a:lnTo>
                <a:lnTo>
                  <a:pt x="652461" y="67612"/>
                </a:lnTo>
                <a:lnTo>
                  <a:pt x="651994" y="67939"/>
                </a:lnTo>
                <a:lnTo>
                  <a:pt x="650733" y="68920"/>
                </a:lnTo>
                <a:lnTo>
                  <a:pt x="649308" y="69270"/>
                </a:lnTo>
                <a:close/>
              </a:path>
              <a:path extrusionOk="0" h="554354" w="730885">
                <a:moveTo>
                  <a:pt x="668200" y="55005"/>
                </a:moveTo>
                <a:lnTo>
                  <a:pt x="665048" y="54585"/>
                </a:lnTo>
                <a:lnTo>
                  <a:pt x="663763" y="53838"/>
                </a:lnTo>
                <a:lnTo>
                  <a:pt x="661849" y="51293"/>
                </a:lnTo>
                <a:lnTo>
                  <a:pt x="661475" y="49869"/>
                </a:lnTo>
                <a:lnTo>
                  <a:pt x="661919" y="46693"/>
                </a:lnTo>
                <a:lnTo>
                  <a:pt x="662666" y="45433"/>
                </a:lnTo>
                <a:lnTo>
                  <a:pt x="665678" y="43168"/>
                </a:lnTo>
                <a:lnTo>
                  <a:pt x="667103" y="42794"/>
                </a:lnTo>
                <a:lnTo>
                  <a:pt x="670255" y="43238"/>
                </a:lnTo>
                <a:lnTo>
                  <a:pt x="671540" y="43985"/>
                </a:lnTo>
                <a:lnTo>
                  <a:pt x="673455" y="46530"/>
                </a:lnTo>
                <a:lnTo>
                  <a:pt x="673828" y="47954"/>
                </a:lnTo>
                <a:lnTo>
                  <a:pt x="673385" y="51106"/>
                </a:lnTo>
                <a:lnTo>
                  <a:pt x="672637" y="52367"/>
                </a:lnTo>
                <a:lnTo>
                  <a:pt x="669625" y="54655"/>
                </a:lnTo>
                <a:lnTo>
                  <a:pt x="668200" y="55005"/>
                </a:lnTo>
                <a:close/>
              </a:path>
              <a:path extrusionOk="0" h="554354" w="730885">
                <a:moveTo>
                  <a:pt x="687092" y="40740"/>
                </a:moveTo>
                <a:lnTo>
                  <a:pt x="683940" y="40296"/>
                </a:lnTo>
                <a:lnTo>
                  <a:pt x="682679" y="39549"/>
                </a:lnTo>
                <a:lnTo>
                  <a:pt x="680741" y="37028"/>
                </a:lnTo>
                <a:lnTo>
                  <a:pt x="680367" y="35580"/>
                </a:lnTo>
                <a:lnTo>
                  <a:pt x="680811" y="32428"/>
                </a:lnTo>
                <a:lnTo>
                  <a:pt x="681558" y="31168"/>
                </a:lnTo>
                <a:lnTo>
                  <a:pt x="684570" y="28903"/>
                </a:lnTo>
                <a:lnTo>
                  <a:pt x="685995" y="28529"/>
                </a:lnTo>
                <a:lnTo>
                  <a:pt x="687583" y="28740"/>
                </a:lnTo>
                <a:lnTo>
                  <a:pt x="689147" y="28973"/>
                </a:lnTo>
                <a:lnTo>
                  <a:pt x="690432" y="29720"/>
                </a:lnTo>
                <a:lnTo>
                  <a:pt x="692347" y="32242"/>
                </a:lnTo>
                <a:lnTo>
                  <a:pt x="692720" y="33689"/>
                </a:lnTo>
                <a:lnTo>
                  <a:pt x="692277" y="36841"/>
                </a:lnTo>
                <a:lnTo>
                  <a:pt x="691529" y="38102"/>
                </a:lnTo>
                <a:lnTo>
                  <a:pt x="688517" y="40366"/>
                </a:lnTo>
                <a:lnTo>
                  <a:pt x="687092" y="40740"/>
                </a:lnTo>
                <a:close/>
              </a:path>
              <a:path extrusionOk="0" h="554354" w="730885">
                <a:moveTo>
                  <a:pt x="706008" y="26475"/>
                </a:moveTo>
                <a:lnTo>
                  <a:pt x="702832" y="26031"/>
                </a:lnTo>
                <a:lnTo>
                  <a:pt x="701571" y="25284"/>
                </a:lnTo>
                <a:lnTo>
                  <a:pt x="699656" y="22739"/>
                </a:lnTo>
                <a:lnTo>
                  <a:pt x="699282" y="21315"/>
                </a:lnTo>
                <a:lnTo>
                  <a:pt x="699726" y="18163"/>
                </a:lnTo>
                <a:lnTo>
                  <a:pt x="700473" y="16903"/>
                </a:lnTo>
                <a:lnTo>
                  <a:pt x="703462" y="14615"/>
                </a:lnTo>
                <a:lnTo>
                  <a:pt x="704887" y="14264"/>
                </a:lnTo>
                <a:lnTo>
                  <a:pt x="708063" y="14685"/>
                </a:lnTo>
                <a:lnTo>
                  <a:pt x="709324" y="15432"/>
                </a:lnTo>
                <a:lnTo>
                  <a:pt x="711239" y="17977"/>
                </a:lnTo>
                <a:lnTo>
                  <a:pt x="711612" y="19401"/>
                </a:lnTo>
                <a:lnTo>
                  <a:pt x="711169" y="22576"/>
                </a:lnTo>
                <a:lnTo>
                  <a:pt x="710445" y="23837"/>
                </a:lnTo>
                <a:lnTo>
                  <a:pt x="707432" y="26101"/>
                </a:lnTo>
                <a:lnTo>
                  <a:pt x="706008" y="26475"/>
                </a:lnTo>
                <a:close/>
              </a:path>
              <a:path extrusionOk="0" h="554354" w="730885">
                <a:moveTo>
                  <a:pt x="724900" y="12210"/>
                </a:moveTo>
                <a:lnTo>
                  <a:pt x="718174" y="7050"/>
                </a:lnTo>
                <a:lnTo>
                  <a:pt x="718618" y="3898"/>
                </a:lnTo>
                <a:lnTo>
                  <a:pt x="719365" y="2638"/>
                </a:lnTo>
                <a:lnTo>
                  <a:pt x="720626" y="1657"/>
                </a:lnTo>
                <a:lnTo>
                  <a:pt x="721093" y="1330"/>
                </a:lnTo>
                <a:lnTo>
                  <a:pt x="722378" y="350"/>
                </a:lnTo>
                <a:lnTo>
                  <a:pt x="730527" y="5136"/>
                </a:lnTo>
                <a:lnTo>
                  <a:pt x="730084" y="8311"/>
                </a:lnTo>
                <a:lnTo>
                  <a:pt x="729337" y="9572"/>
                </a:lnTo>
                <a:lnTo>
                  <a:pt x="726324" y="11836"/>
                </a:lnTo>
                <a:lnTo>
                  <a:pt x="724900" y="12210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49" name="Google Shape;49;p1"/>
          <p:cNvSpPr/>
          <p:nvPr/>
        </p:nvSpPr>
        <p:spPr>
          <a:xfrm>
            <a:off x="898950" y="2794288"/>
            <a:ext cx="517200" cy="522000"/>
          </a:xfrm>
          <a:prstGeom prst="rect">
            <a:avLst/>
          </a:prstGeom>
          <a:solidFill>
            <a:srgbClr val="D5F591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0" name="Google Shape;50;p1"/>
          <p:cNvSpPr/>
          <p:nvPr/>
        </p:nvSpPr>
        <p:spPr>
          <a:xfrm>
            <a:off x="4197013" y="7203425"/>
            <a:ext cx="517200" cy="522000"/>
          </a:xfrm>
          <a:prstGeom prst="rect">
            <a:avLst/>
          </a:prstGeom>
          <a:solidFill>
            <a:srgbClr val="AAFCF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903625" y="3385088"/>
            <a:ext cx="517200" cy="522000"/>
          </a:xfrm>
          <a:prstGeom prst="rect">
            <a:avLst/>
          </a:prstGeom>
          <a:solidFill>
            <a:srgbClr val="D5F591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2" name="Google Shape;52;p1"/>
          <p:cNvSpPr/>
          <p:nvPr/>
        </p:nvSpPr>
        <p:spPr>
          <a:xfrm>
            <a:off x="903625" y="3975888"/>
            <a:ext cx="517200" cy="522000"/>
          </a:xfrm>
          <a:prstGeom prst="rect">
            <a:avLst/>
          </a:prstGeom>
          <a:solidFill>
            <a:srgbClr val="D5F591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3" name="Google Shape;53;p1"/>
          <p:cNvSpPr/>
          <p:nvPr/>
        </p:nvSpPr>
        <p:spPr>
          <a:xfrm>
            <a:off x="903625" y="4566688"/>
            <a:ext cx="517200" cy="522000"/>
          </a:xfrm>
          <a:prstGeom prst="rect">
            <a:avLst/>
          </a:prstGeom>
          <a:solidFill>
            <a:srgbClr val="D5F591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4" name="Google Shape;54;p1"/>
          <p:cNvSpPr/>
          <p:nvPr/>
        </p:nvSpPr>
        <p:spPr>
          <a:xfrm>
            <a:off x="898950" y="5157488"/>
            <a:ext cx="517200" cy="522000"/>
          </a:xfrm>
          <a:prstGeom prst="rect">
            <a:avLst/>
          </a:prstGeom>
          <a:solidFill>
            <a:srgbClr val="D5F591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5" name="Google Shape;55;p1"/>
          <p:cNvSpPr/>
          <p:nvPr/>
        </p:nvSpPr>
        <p:spPr>
          <a:xfrm>
            <a:off x="1513225" y="3975888"/>
            <a:ext cx="517200" cy="522000"/>
          </a:xfrm>
          <a:prstGeom prst="rect">
            <a:avLst/>
          </a:prstGeom>
          <a:solidFill>
            <a:srgbClr val="D5F591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1513225" y="4566688"/>
            <a:ext cx="517200" cy="522000"/>
          </a:xfrm>
          <a:prstGeom prst="rect">
            <a:avLst/>
          </a:prstGeom>
          <a:solidFill>
            <a:srgbClr val="D5F591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7" name="Google Shape;57;p1"/>
          <p:cNvSpPr/>
          <p:nvPr/>
        </p:nvSpPr>
        <p:spPr>
          <a:xfrm>
            <a:off x="1513225" y="5157488"/>
            <a:ext cx="517200" cy="522000"/>
          </a:xfrm>
          <a:prstGeom prst="rect">
            <a:avLst/>
          </a:prstGeom>
          <a:solidFill>
            <a:srgbClr val="D5F591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8" name="Google Shape;58;p1"/>
          <p:cNvSpPr/>
          <p:nvPr/>
        </p:nvSpPr>
        <p:spPr>
          <a:xfrm>
            <a:off x="1513225" y="3385088"/>
            <a:ext cx="517200" cy="522000"/>
          </a:xfrm>
          <a:prstGeom prst="rect">
            <a:avLst/>
          </a:prstGeom>
          <a:solidFill>
            <a:srgbClr val="D5F591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9" name="Google Shape;59;p1"/>
          <p:cNvSpPr/>
          <p:nvPr/>
        </p:nvSpPr>
        <p:spPr>
          <a:xfrm>
            <a:off x="1513225" y="2794288"/>
            <a:ext cx="517200" cy="522000"/>
          </a:xfrm>
          <a:prstGeom prst="rect">
            <a:avLst/>
          </a:prstGeom>
          <a:solidFill>
            <a:srgbClr val="D5F591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0" name="Google Shape;60;p1"/>
          <p:cNvSpPr/>
          <p:nvPr/>
        </p:nvSpPr>
        <p:spPr>
          <a:xfrm>
            <a:off x="3598075" y="7203425"/>
            <a:ext cx="517200" cy="522000"/>
          </a:xfrm>
          <a:prstGeom prst="rect">
            <a:avLst/>
          </a:prstGeom>
          <a:solidFill>
            <a:srgbClr val="AAFCF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4795975" y="7203425"/>
            <a:ext cx="517200" cy="522000"/>
          </a:xfrm>
          <a:prstGeom prst="rect">
            <a:avLst/>
          </a:prstGeom>
          <a:solidFill>
            <a:srgbClr val="AAFCF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5394925" y="7203425"/>
            <a:ext cx="517200" cy="522000"/>
          </a:xfrm>
          <a:prstGeom prst="rect">
            <a:avLst/>
          </a:prstGeom>
          <a:solidFill>
            <a:srgbClr val="AAFCF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5993875" y="7203425"/>
            <a:ext cx="517200" cy="522000"/>
          </a:xfrm>
          <a:prstGeom prst="rect">
            <a:avLst/>
          </a:prstGeom>
          <a:solidFill>
            <a:srgbClr val="AAFCF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4" name="Google Shape;64;p1"/>
          <p:cNvSpPr/>
          <p:nvPr/>
        </p:nvSpPr>
        <p:spPr>
          <a:xfrm>
            <a:off x="6592825" y="7203425"/>
            <a:ext cx="517200" cy="522000"/>
          </a:xfrm>
          <a:prstGeom prst="rect">
            <a:avLst/>
          </a:prstGeom>
          <a:solidFill>
            <a:srgbClr val="AAFCF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5" name="Google Shape;65;p1"/>
          <p:cNvSpPr/>
          <p:nvPr/>
        </p:nvSpPr>
        <p:spPr>
          <a:xfrm>
            <a:off x="4072713" y="585150"/>
            <a:ext cx="517200" cy="522000"/>
          </a:xfrm>
          <a:prstGeom prst="rect">
            <a:avLst/>
          </a:prstGeom>
          <a:solidFill>
            <a:srgbClr val="F0E88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6" name="Google Shape;66;p1"/>
          <p:cNvSpPr/>
          <p:nvPr/>
        </p:nvSpPr>
        <p:spPr>
          <a:xfrm>
            <a:off x="3473775" y="585150"/>
            <a:ext cx="517200" cy="522000"/>
          </a:xfrm>
          <a:prstGeom prst="rect">
            <a:avLst/>
          </a:prstGeom>
          <a:solidFill>
            <a:srgbClr val="F0E88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4671675" y="585150"/>
            <a:ext cx="517200" cy="522000"/>
          </a:xfrm>
          <a:prstGeom prst="rect">
            <a:avLst/>
          </a:prstGeom>
          <a:solidFill>
            <a:srgbClr val="F0E88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5270625" y="585150"/>
            <a:ext cx="517200" cy="522000"/>
          </a:xfrm>
          <a:prstGeom prst="rect">
            <a:avLst/>
          </a:prstGeom>
          <a:solidFill>
            <a:srgbClr val="F0E88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5869575" y="585150"/>
            <a:ext cx="517200" cy="522000"/>
          </a:xfrm>
          <a:prstGeom prst="rect">
            <a:avLst/>
          </a:prstGeom>
          <a:solidFill>
            <a:srgbClr val="F0E88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0" name="Google Shape;70;p1"/>
          <p:cNvSpPr/>
          <p:nvPr/>
        </p:nvSpPr>
        <p:spPr>
          <a:xfrm>
            <a:off x="6468525" y="585150"/>
            <a:ext cx="517200" cy="522000"/>
          </a:xfrm>
          <a:prstGeom prst="rect">
            <a:avLst/>
          </a:prstGeom>
          <a:solidFill>
            <a:srgbClr val="F0E88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1" name="Google Shape;71;p1"/>
          <p:cNvSpPr/>
          <p:nvPr/>
        </p:nvSpPr>
        <p:spPr>
          <a:xfrm>
            <a:off x="8356025" y="2712688"/>
            <a:ext cx="517200" cy="522000"/>
          </a:xfrm>
          <a:prstGeom prst="rect">
            <a:avLst/>
          </a:prstGeom>
          <a:solidFill>
            <a:srgbClr val="EFB1B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2" name="Google Shape;72;p1"/>
          <p:cNvSpPr/>
          <p:nvPr/>
        </p:nvSpPr>
        <p:spPr>
          <a:xfrm>
            <a:off x="8360700" y="3303488"/>
            <a:ext cx="517200" cy="522000"/>
          </a:xfrm>
          <a:prstGeom prst="rect">
            <a:avLst/>
          </a:prstGeom>
          <a:solidFill>
            <a:srgbClr val="EFB1B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3" name="Google Shape;73;p1"/>
          <p:cNvSpPr/>
          <p:nvPr/>
        </p:nvSpPr>
        <p:spPr>
          <a:xfrm>
            <a:off x="8360700" y="3894288"/>
            <a:ext cx="517200" cy="522000"/>
          </a:xfrm>
          <a:prstGeom prst="rect">
            <a:avLst/>
          </a:prstGeom>
          <a:solidFill>
            <a:srgbClr val="EFB1B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4" name="Google Shape;74;p1"/>
          <p:cNvSpPr/>
          <p:nvPr/>
        </p:nvSpPr>
        <p:spPr>
          <a:xfrm>
            <a:off x="8360700" y="4485088"/>
            <a:ext cx="517200" cy="522000"/>
          </a:xfrm>
          <a:prstGeom prst="rect">
            <a:avLst/>
          </a:prstGeom>
          <a:solidFill>
            <a:srgbClr val="EFB1B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5" name="Google Shape;75;p1"/>
          <p:cNvSpPr/>
          <p:nvPr/>
        </p:nvSpPr>
        <p:spPr>
          <a:xfrm>
            <a:off x="8356025" y="5075888"/>
            <a:ext cx="517200" cy="522000"/>
          </a:xfrm>
          <a:prstGeom prst="rect">
            <a:avLst/>
          </a:prstGeom>
          <a:solidFill>
            <a:srgbClr val="EFB1B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6" name="Google Shape;76;p1"/>
          <p:cNvSpPr/>
          <p:nvPr/>
        </p:nvSpPr>
        <p:spPr>
          <a:xfrm>
            <a:off x="8970300" y="3894288"/>
            <a:ext cx="517200" cy="522000"/>
          </a:xfrm>
          <a:prstGeom prst="rect">
            <a:avLst/>
          </a:prstGeom>
          <a:solidFill>
            <a:srgbClr val="EFB1B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7" name="Google Shape;77;p1"/>
          <p:cNvSpPr/>
          <p:nvPr/>
        </p:nvSpPr>
        <p:spPr>
          <a:xfrm>
            <a:off x="8970300" y="4485088"/>
            <a:ext cx="517200" cy="522000"/>
          </a:xfrm>
          <a:prstGeom prst="rect">
            <a:avLst/>
          </a:prstGeom>
          <a:solidFill>
            <a:srgbClr val="EFB1B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8" name="Google Shape;78;p1"/>
          <p:cNvSpPr/>
          <p:nvPr/>
        </p:nvSpPr>
        <p:spPr>
          <a:xfrm>
            <a:off x="8970300" y="5075888"/>
            <a:ext cx="517200" cy="522000"/>
          </a:xfrm>
          <a:prstGeom prst="rect">
            <a:avLst/>
          </a:prstGeom>
          <a:solidFill>
            <a:srgbClr val="EFB1B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8970300" y="3303488"/>
            <a:ext cx="517200" cy="522000"/>
          </a:xfrm>
          <a:prstGeom prst="rect">
            <a:avLst/>
          </a:prstGeom>
          <a:solidFill>
            <a:srgbClr val="EFB1B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0" name="Google Shape;80;p1"/>
          <p:cNvSpPr/>
          <p:nvPr/>
        </p:nvSpPr>
        <p:spPr>
          <a:xfrm>
            <a:off x="8970300" y="2712688"/>
            <a:ext cx="517200" cy="522000"/>
          </a:xfrm>
          <a:prstGeom prst="rect">
            <a:avLst/>
          </a:prstGeom>
          <a:solidFill>
            <a:srgbClr val="EFB1B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1" name="Google Shape;81;p1"/>
          <p:cNvSpPr/>
          <p:nvPr/>
        </p:nvSpPr>
        <p:spPr>
          <a:xfrm>
            <a:off x="3626488" y="2580722"/>
            <a:ext cx="387900" cy="404400"/>
          </a:xfrm>
          <a:prstGeom prst="rect">
            <a:avLst/>
          </a:prstGeom>
          <a:solidFill>
            <a:srgbClr val="C8DE5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2" name="Google Shape;82;p1"/>
          <p:cNvSpPr/>
          <p:nvPr/>
        </p:nvSpPr>
        <p:spPr>
          <a:xfrm>
            <a:off x="4067175" y="2580735"/>
            <a:ext cx="387900" cy="404400"/>
          </a:xfrm>
          <a:prstGeom prst="rect">
            <a:avLst/>
          </a:prstGeom>
          <a:solidFill>
            <a:srgbClr val="C8DE5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3" name="Google Shape;83;p1"/>
          <p:cNvSpPr/>
          <p:nvPr/>
        </p:nvSpPr>
        <p:spPr>
          <a:xfrm>
            <a:off x="5759038" y="2580722"/>
            <a:ext cx="387900" cy="404400"/>
          </a:xfrm>
          <a:prstGeom prst="rect">
            <a:avLst/>
          </a:prstGeom>
          <a:solidFill>
            <a:srgbClr val="FF9D4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6211588" y="2580722"/>
            <a:ext cx="387900" cy="404400"/>
          </a:xfrm>
          <a:prstGeom prst="rect">
            <a:avLst/>
          </a:prstGeom>
          <a:solidFill>
            <a:srgbClr val="FF9D4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3698313" y="5367897"/>
            <a:ext cx="387900" cy="404400"/>
          </a:xfrm>
          <a:prstGeom prst="rect">
            <a:avLst/>
          </a:prstGeom>
          <a:solidFill>
            <a:srgbClr val="3CE65B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4139000" y="5367910"/>
            <a:ext cx="387900" cy="404400"/>
          </a:xfrm>
          <a:prstGeom prst="rect">
            <a:avLst/>
          </a:prstGeom>
          <a:solidFill>
            <a:srgbClr val="3CE65B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5869563" y="5326372"/>
            <a:ext cx="387900" cy="404400"/>
          </a:xfrm>
          <a:prstGeom prst="rect">
            <a:avLst/>
          </a:prstGeom>
          <a:solidFill>
            <a:srgbClr val="88888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6310250" y="5326385"/>
            <a:ext cx="387900" cy="404400"/>
          </a:xfrm>
          <a:prstGeom prst="rect">
            <a:avLst/>
          </a:prstGeom>
          <a:solidFill>
            <a:srgbClr val="88888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5335263" y="4275122"/>
            <a:ext cx="387900" cy="404400"/>
          </a:xfrm>
          <a:prstGeom prst="rect">
            <a:avLst/>
          </a:prstGeom>
          <a:solidFill>
            <a:srgbClr val="88888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4760550" y="4275135"/>
            <a:ext cx="387900" cy="404400"/>
          </a:xfrm>
          <a:prstGeom prst="rect">
            <a:avLst/>
          </a:prstGeom>
          <a:solidFill>
            <a:srgbClr val="3CE65B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4736325" y="3581010"/>
            <a:ext cx="387900" cy="404400"/>
          </a:xfrm>
          <a:prstGeom prst="rect">
            <a:avLst/>
          </a:prstGeom>
          <a:solidFill>
            <a:srgbClr val="C8DE56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5335263" y="3580997"/>
            <a:ext cx="387900" cy="404400"/>
          </a:xfrm>
          <a:prstGeom prst="rect">
            <a:avLst/>
          </a:prstGeom>
          <a:solidFill>
            <a:srgbClr val="FF9D48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2024-08-23T21:11:49Z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2024-08-14T00:00:00Z</vt:filetime>
  </property>
  <property fmtid="{D5CDD505-2E9C-101B-9397-08002B2CF9AE}" pid="3" name="Creator">
    <vt:lpwstr>Chromium</vt:lpwstr>
  </property>
  <property fmtid="{D5CDD505-2E9C-101B-9397-08002B2CF9AE}" pid="4" name="LastSaved">
    <vt:filetime>2024-08-23T00:00:00Z</vt:filetime>
  </property>
</Properties>
</file>